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9891" r:id="rId2"/>
  </p:sldMasterIdLst>
  <p:notesMasterIdLst>
    <p:notesMasterId r:id="rId15"/>
  </p:notesMasterIdLst>
  <p:handoutMasterIdLst>
    <p:handoutMasterId r:id="rId16"/>
  </p:handoutMasterIdLst>
  <p:sldIdLst>
    <p:sldId id="279" r:id="rId3"/>
    <p:sldId id="327" r:id="rId4"/>
    <p:sldId id="292" r:id="rId5"/>
    <p:sldId id="335" r:id="rId6"/>
    <p:sldId id="321" r:id="rId7"/>
    <p:sldId id="305" r:id="rId8"/>
    <p:sldId id="333" r:id="rId9"/>
    <p:sldId id="334" r:id="rId10"/>
    <p:sldId id="332" r:id="rId11"/>
    <p:sldId id="330" r:id="rId12"/>
    <p:sldId id="287" r:id="rId13"/>
    <p:sldId id="315" r:id="rId1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a:srgbClr val="66FFFF"/>
    <a:srgbClr val="FFCC99"/>
    <a:srgbClr val="FFCC66"/>
    <a:srgbClr val="000000"/>
    <a:srgbClr val="CC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62289" autoAdjust="0"/>
  </p:normalViewPr>
  <p:slideViewPr>
    <p:cSldViewPr>
      <p:cViewPr varScale="1">
        <p:scale>
          <a:sx n="68" d="100"/>
          <a:sy n="68" d="100"/>
        </p:scale>
        <p:origin x="22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3589790-87E5-F13B-7B86-51D4B8268EA7}"/>
              </a:ext>
            </a:extLst>
          </p:cNvPr>
          <p:cNvSpPr>
            <a:spLocks noGrp="1" noChangeArrowheads="1"/>
          </p:cNvSpPr>
          <p:nvPr>
            <p:ph type="hdr" sz="quarter"/>
          </p:nvPr>
        </p:nvSpPr>
        <p:spPr bwMode="auto">
          <a:xfrm>
            <a:off x="1" y="1"/>
            <a:ext cx="3076775" cy="469745"/>
          </a:xfrm>
          <a:prstGeom prst="rect">
            <a:avLst/>
          </a:prstGeom>
          <a:noFill/>
          <a:ln w="9525">
            <a:noFill/>
            <a:miter lim="800000"/>
            <a:headEnd/>
            <a:tailEnd/>
          </a:ln>
          <a:effectLst/>
        </p:spPr>
        <p:txBody>
          <a:bodyPr vert="horz" wrap="square" lIns="93506" tIns="46755" rIns="93506" bIns="46755"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3" name="Rectangle 3">
            <a:extLst>
              <a:ext uri="{FF2B5EF4-FFF2-40B4-BE49-F238E27FC236}">
                <a16:creationId xmlns:a16="http://schemas.microsoft.com/office/drawing/2014/main" id="{8E5CD828-459E-D55A-ACC4-3029344676EF}"/>
              </a:ext>
            </a:extLst>
          </p:cNvPr>
          <p:cNvSpPr>
            <a:spLocks noGrp="1" noChangeArrowheads="1"/>
          </p:cNvSpPr>
          <p:nvPr>
            <p:ph type="dt" sz="quarter" idx="1"/>
          </p:nvPr>
        </p:nvSpPr>
        <p:spPr bwMode="auto">
          <a:xfrm>
            <a:off x="4024092" y="1"/>
            <a:ext cx="3076775" cy="469745"/>
          </a:xfrm>
          <a:prstGeom prst="rect">
            <a:avLst/>
          </a:prstGeom>
          <a:noFill/>
          <a:ln w="9525">
            <a:noFill/>
            <a:miter lim="800000"/>
            <a:headEnd/>
            <a:tailEnd/>
          </a:ln>
          <a:effectLst/>
        </p:spPr>
        <p:txBody>
          <a:bodyPr vert="horz" wrap="square" lIns="93506" tIns="46755" rIns="93506" bIns="46755"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22884" name="Rectangle 4">
            <a:extLst>
              <a:ext uri="{FF2B5EF4-FFF2-40B4-BE49-F238E27FC236}">
                <a16:creationId xmlns:a16="http://schemas.microsoft.com/office/drawing/2014/main" id="{20F70CE3-57E1-62BD-FB1D-E182AC22209E}"/>
              </a:ext>
            </a:extLst>
          </p:cNvPr>
          <p:cNvSpPr>
            <a:spLocks noGrp="1" noChangeArrowheads="1"/>
          </p:cNvSpPr>
          <p:nvPr>
            <p:ph type="ftr" sz="quarter" idx="2"/>
          </p:nvPr>
        </p:nvSpPr>
        <p:spPr bwMode="auto">
          <a:xfrm>
            <a:off x="1" y="8917129"/>
            <a:ext cx="3076775" cy="469745"/>
          </a:xfrm>
          <a:prstGeom prst="rect">
            <a:avLst/>
          </a:prstGeom>
          <a:noFill/>
          <a:ln w="9525">
            <a:noFill/>
            <a:miter lim="800000"/>
            <a:headEnd/>
            <a:tailEnd/>
          </a:ln>
          <a:effectLst/>
        </p:spPr>
        <p:txBody>
          <a:bodyPr vert="horz" wrap="square" lIns="93506" tIns="46755" rIns="93506" bIns="46755"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885" name="Rectangle 5">
            <a:extLst>
              <a:ext uri="{FF2B5EF4-FFF2-40B4-BE49-F238E27FC236}">
                <a16:creationId xmlns:a16="http://schemas.microsoft.com/office/drawing/2014/main" id="{9BC38365-78D5-EC06-A373-94B879664C3D}"/>
              </a:ext>
            </a:extLst>
          </p:cNvPr>
          <p:cNvSpPr>
            <a:spLocks noGrp="1" noChangeArrowheads="1"/>
          </p:cNvSpPr>
          <p:nvPr>
            <p:ph type="sldNum" sz="quarter" idx="3"/>
          </p:nvPr>
        </p:nvSpPr>
        <p:spPr bwMode="auto">
          <a:xfrm>
            <a:off x="4024092" y="8917129"/>
            <a:ext cx="3076775" cy="469745"/>
          </a:xfrm>
          <a:prstGeom prst="rect">
            <a:avLst/>
          </a:prstGeom>
          <a:noFill/>
          <a:ln w="9525">
            <a:noFill/>
            <a:miter lim="800000"/>
            <a:headEnd/>
            <a:tailEnd/>
          </a:ln>
          <a:effectLst/>
        </p:spPr>
        <p:txBody>
          <a:bodyPr vert="horz" wrap="square" lIns="93506" tIns="46755" rIns="93506" bIns="46755" numCol="1" anchor="b" anchorCtr="0" compatLnSpc="1">
            <a:prstTxWarp prst="textNoShape">
              <a:avLst/>
            </a:prstTxWarp>
          </a:bodyPr>
          <a:lstStyle>
            <a:lvl1pPr algn="r" eaLnBrk="1" hangingPunct="1">
              <a:defRPr sz="1200"/>
            </a:lvl1pPr>
          </a:lstStyle>
          <a:p>
            <a:pPr>
              <a:defRPr/>
            </a:pPr>
            <a:fld id="{0CB68695-30BD-49F4-93E8-2BB0B5341AF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6011ED4-AC2A-EFF5-6F22-43E8078C9B12}"/>
              </a:ext>
            </a:extLst>
          </p:cNvPr>
          <p:cNvSpPr>
            <a:spLocks noGrp="1" noChangeArrowheads="1"/>
          </p:cNvSpPr>
          <p:nvPr>
            <p:ph type="hdr" sz="quarter"/>
          </p:nvPr>
        </p:nvSpPr>
        <p:spPr bwMode="auto">
          <a:xfrm>
            <a:off x="1" y="1"/>
            <a:ext cx="3076775" cy="469745"/>
          </a:xfrm>
          <a:prstGeom prst="rect">
            <a:avLst/>
          </a:prstGeom>
          <a:noFill/>
          <a:ln w="9525">
            <a:noFill/>
            <a:miter lim="800000"/>
            <a:headEnd/>
            <a:tailEnd/>
          </a:ln>
          <a:effectLst/>
        </p:spPr>
        <p:txBody>
          <a:bodyPr vert="horz" wrap="square" lIns="93506" tIns="46755" rIns="93506" bIns="46755"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6979" name="Rectangle 3">
            <a:extLst>
              <a:ext uri="{FF2B5EF4-FFF2-40B4-BE49-F238E27FC236}">
                <a16:creationId xmlns:a16="http://schemas.microsoft.com/office/drawing/2014/main" id="{F7271452-A3B8-127C-2590-4970E99418C5}"/>
              </a:ext>
            </a:extLst>
          </p:cNvPr>
          <p:cNvSpPr>
            <a:spLocks noGrp="1" noChangeArrowheads="1"/>
          </p:cNvSpPr>
          <p:nvPr>
            <p:ph type="dt" idx="1"/>
          </p:nvPr>
        </p:nvSpPr>
        <p:spPr bwMode="auto">
          <a:xfrm>
            <a:off x="4024092" y="1"/>
            <a:ext cx="3076775" cy="469745"/>
          </a:xfrm>
          <a:prstGeom prst="rect">
            <a:avLst/>
          </a:prstGeom>
          <a:noFill/>
          <a:ln w="9525">
            <a:noFill/>
            <a:miter lim="800000"/>
            <a:headEnd/>
            <a:tailEnd/>
          </a:ln>
          <a:effectLst/>
        </p:spPr>
        <p:txBody>
          <a:bodyPr vert="horz" wrap="square" lIns="93506" tIns="46755" rIns="93506" bIns="46755"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C87BFA64-95A6-EC5D-3FE1-BEDF27AD7F8D}"/>
              </a:ext>
            </a:extLst>
          </p:cNvPr>
          <p:cNvSpPr>
            <a:spLocks noGrp="1" noRot="1" noChangeAspect="1" noChangeArrowheads="1" noTextEdit="1"/>
          </p:cNvSpPr>
          <p:nvPr>
            <p:ph type="sldImg" idx="2"/>
          </p:nvPr>
        </p:nvSpPr>
        <p:spPr bwMode="auto">
          <a:xfrm>
            <a:off x="1203325" y="701675"/>
            <a:ext cx="4695825" cy="352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a:extLst>
              <a:ext uri="{FF2B5EF4-FFF2-40B4-BE49-F238E27FC236}">
                <a16:creationId xmlns:a16="http://schemas.microsoft.com/office/drawing/2014/main" id="{5D4F1BE4-1488-26A7-D6EF-8233C53F5DFF}"/>
              </a:ext>
            </a:extLst>
          </p:cNvPr>
          <p:cNvSpPr>
            <a:spLocks noGrp="1" noChangeArrowheads="1"/>
          </p:cNvSpPr>
          <p:nvPr>
            <p:ph type="body" sz="quarter" idx="3"/>
          </p:nvPr>
        </p:nvSpPr>
        <p:spPr bwMode="auto">
          <a:xfrm>
            <a:off x="710893" y="4458566"/>
            <a:ext cx="5680693" cy="4227699"/>
          </a:xfrm>
          <a:prstGeom prst="rect">
            <a:avLst/>
          </a:prstGeom>
          <a:noFill/>
          <a:ln w="9525">
            <a:noFill/>
            <a:miter lim="800000"/>
            <a:headEnd/>
            <a:tailEnd/>
          </a:ln>
          <a:effectLst/>
        </p:spPr>
        <p:txBody>
          <a:bodyPr vert="horz" wrap="square" lIns="93506" tIns="46755" rIns="93506" bIns="467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6982" name="Rectangle 6">
            <a:extLst>
              <a:ext uri="{FF2B5EF4-FFF2-40B4-BE49-F238E27FC236}">
                <a16:creationId xmlns:a16="http://schemas.microsoft.com/office/drawing/2014/main" id="{E4F9EED2-CC8C-12F5-F3AF-2EE2131EF1F5}"/>
              </a:ext>
            </a:extLst>
          </p:cNvPr>
          <p:cNvSpPr>
            <a:spLocks noGrp="1" noChangeArrowheads="1"/>
          </p:cNvSpPr>
          <p:nvPr>
            <p:ph type="ftr" sz="quarter" idx="4"/>
          </p:nvPr>
        </p:nvSpPr>
        <p:spPr bwMode="auto">
          <a:xfrm>
            <a:off x="1" y="8917129"/>
            <a:ext cx="3076775" cy="469745"/>
          </a:xfrm>
          <a:prstGeom prst="rect">
            <a:avLst/>
          </a:prstGeom>
          <a:noFill/>
          <a:ln w="9525">
            <a:noFill/>
            <a:miter lim="800000"/>
            <a:headEnd/>
            <a:tailEnd/>
          </a:ln>
          <a:effectLst/>
        </p:spPr>
        <p:txBody>
          <a:bodyPr vert="horz" wrap="square" lIns="93506" tIns="46755" rIns="93506" bIns="46755"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6983" name="Rectangle 7">
            <a:extLst>
              <a:ext uri="{FF2B5EF4-FFF2-40B4-BE49-F238E27FC236}">
                <a16:creationId xmlns:a16="http://schemas.microsoft.com/office/drawing/2014/main" id="{32979864-E8B0-5971-A664-C3AA0257D345}"/>
              </a:ext>
            </a:extLst>
          </p:cNvPr>
          <p:cNvSpPr>
            <a:spLocks noGrp="1" noChangeArrowheads="1"/>
          </p:cNvSpPr>
          <p:nvPr>
            <p:ph type="sldNum" sz="quarter" idx="5"/>
          </p:nvPr>
        </p:nvSpPr>
        <p:spPr bwMode="auto">
          <a:xfrm>
            <a:off x="4024092" y="8917129"/>
            <a:ext cx="3076775" cy="469745"/>
          </a:xfrm>
          <a:prstGeom prst="rect">
            <a:avLst/>
          </a:prstGeom>
          <a:noFill/>
          <a:ln w="9525">
            <a:noFill/>
            <a:miter lim="800000"/>
            <a:headEnd/>
            <a:tailEnd/>
          </a:ln>
          <a:effectLst/>
        </p:spPr>
        <p:txBody>
          <a:bodyPr vert="horz" wrap="square" lIns="93506" tIns="46755" rIns="93506" bIns="46755" numCol="1" anchor="b" anchorCtr="0" compatLnSpc="1">
            <a:prstTxWarp prst="textNoShape">
              <a:avLst/>
            </a:prstTxWarp>
          </a:bodyPr>
          <a:lstStyle>
            <a:lvl1pPr algn="r" eaLnBrk="1" hangingPunct="1">
              <a:defRPr sz="1200"/>
            </a:lvl1pPr>
          </a:lstStyle>
          <a:p>
            <a:pPr>
              <a:defRPr/>
            </a:pPr>
            <a:fld id="{139CBEF7-E710-4B95-B4E9-2BAD63E7DE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EBD38C7-9042-5BD0-A6A7-5D77257FFF0F}"/>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FCBC37A-570E-0AB3-FA75-AF5F549B2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282" indent="-287282">
              <a:buFontTx/>
              <a:buChar char="•"/>
            </a:pPr>
            <a:endParaRPr lang="en-US" altLang="en-US" sz="140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1A0009D-B292-36F3-70DC-B9E7C60FCE84}"/>
              </a:ext>
            </a:extLst>
          </p:cNvPr>
          <p:cNvSpPr>
            <a:spLocks noGrp="1"/>
          </p:cNvSpPr>
          <p:nvPr>
            <p:ph type="dt" sz="quarter" idx="1"/>
          </p:nvPr>
        </p:nvSpPr>
        <p:spPr/>
        <p:txBody>
          <a:bodyPr/>
          <a:lstStyle/>
          <a:p>
            <a:pPr>
              <a:defRPr/>
            </a:pPr>
            <a:endParaRPr lang="en-US"/>
          </a:p>
        </p:txBody>
      </p:sp>
      <p:sp>
        <p:nvSpPr>
          <p:cNvPr id="17413" name="Slide Number Placeholder 4">
            <a:extLst>
              <a:ext uri="{FF2B5EF4-FFF2-40B4-BE49-F238E27FC236}">
                <a16:creationId xmlns:a16="http://schemas.microsoft.com/office/drawing/2014/main" id="{A524DAAE-CAC1-AB65-96A1-FE39585E5E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896" indent="-285677">
              <a:defRPr>
                <a:solidFill>
                  <a:schemeClr val="tx1"/>
                </a:solidFill>
                <a:latin typeface="Arial" panose="020B0604020202020204" pitchFamily="34" charset="0"/>
                <a:cs typeface="Arial" panose="020B0604020202020204" pitchFamily="34" charset="0"/>
              </a:defRPr>
            </a:lvl2pPr>
            <a:lvl3pPr marL="1152336" indent="-227899">
              <a:defRPr>
                <a:solidFill>
                  <a:schemeClr val="tx1"/>
                </a:solidFill>
                <a:latin typeface="Arial" panose="020B0604020202020204" pitchFamily="34" charset="0"/>
                <a:cs typeface="Arial" panose="020B0604020202020204" pitchFamily="34" charset="0"/>
              </a:defRPr>
            </a:lvl3pPr>
            <a:lvl4pPr marL="1614556" indent="-227899">
              <a:defRPr>
                <a:solidFill>
                  <a:schemeClr val="tx1"/>
                </a:solidFill>
                <a:latin typeface="Arial" panose="020B0604020202020204" pitchFamily="34" charset="0"/>
                <a:cs typeface="Arial" panose="020B0604020202020204" pitchFamily="34" charset="0"/>
              </a:defRPr>
            </a:lvl4pPr>
            <a:lvl5pPr marL="2076772" indent="-227899">
              <a:defRPr>
                <a:solidFill>
                  <a:schemeClr val="tx1"/>
                </a:solidFill>
                <a:latin typeface="Arial" panose="020B0604020202020204" pitchFamily="34" charset="0"/>
                <a:cs typeface="Arial" panose="020B0604020202020204" pitchFamily="34" charset="0"/>
              </a:defRPr>
            </a:lvl5pPr>
            <a:lvl6pPr marL="2538992"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1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3428"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646"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8DC707-AE00-4098-B980-4B6CA33E408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C1C7AD4-879A-85DA-6D4A-B7E534D4BA8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2F0A953-FEB2-82AA-EB19-75D4E7264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5736" eaLnBrk="1" hangingPunct="1">
              <a:lnSpc>
                <a:spcPct val="90000"/>
              </a:lnSpc>
              <a:spcBef>
                <a:spcPct val="0"/>
              </a:spcBef>
              <a:spcAft>
                <a:spcPts val="611"/>
              </a:spcAft>
              <a:defRPr/>
            </a:pPr>
            <a:r>
              <a:rPr lang="en-US" sz="1000" dirty="0">
                <a:latin typeface="Arial" panose="020B0604020202020204" pitchFamily="34" charset="0"/>
                <a:ea typeface="Calibri" panose="020F0502020204030204" pitchFamily="34" charset="0"/>
              </a:rPr>
              <a:t>This action is exempt from environmental review pursuant to Section 15061 (b)(3) (Review for Exemption) of the California Environmental Quality Act (CEQA) Guidelines. No further environmental review is required, and a Notice of Exemption will be filed for the project following the Planning Commission’s action. </a:t>
            </a:r>
          </a:p>
          <a:p>
            <a:pPr defTabSz="465736" eaLnBrk="1" hangingPunct="1">
              <a:lnSpc>
                <a:spcPct val="90000"/>
              </a:lnSpc>
              <a:spcBef>
                <a:spcPct val="0"/>
              </a:spcBef>
              <a:spcAft>
                <a:spcPts val="611"/>
              </a:spcAft>
              <a:defRPr/>
            </a:pPr>
            <a:endParaRPr lang="en-US" sz="1800" dirty="0">
              <a:latin typeface="Arial" panose="020B060402020202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E62CD39-99E9-4A99-B4AD-F747241E3749}"/>
              </a:ext>
            </a:extLst>
          </p:cNvPr>
          <p:cNvSpPr>
            <a:spLocks noGrp="1"/>
          </p:cNvSpPr>
          <p:nvPr>
            <p:ph type="dt" sz="quarter" idx="1"/>
          </p:nvPr>
        </p:nvSpPr>
        <p:spPr/>
        <p:txBody>
          <a:bodyPr/>
          <a:lstStyle/>
          <a:p>
            <a:pPr>
              <a:defRPr/>
            </a:pPr>
            <a:endParaRPr lang="en-US"/>
          </a:p>
        </p:txBody>
      </p:sp>
      <p:sp>
        <p:nvSpPr>
          <p:cNvPr id="35845" name="Slide Number Placeholder 4">
            <a:extLst>
              <a:ext uri="{FF2B5EF4-FFF2-40B4-BE49-F238E27FC236}">
                <a16:creationId xmlns:a16="http://schemas.microsoft.com/office/drawing/2014/main" id="{42BA977D-E45E-EA43-FFF7-ACB4011BBC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684" indent="-285677">
              <a:defRPr>
                <a:solidFill>
                  <a:schemeClr val="tx1"/>
                </a:solidFill>
                <a:latin typeface="Arial" panose="020B0604020202020204" pitchFamily="34" charset="0"/>
                <a:cs typeface="Arial" panose="020B0604020202020204" pitchFamily="34" charset="0"/>
              </a:defRPr>
            </a:lvl2pPr>
            <a:lvl3pPr marL="1145916" indent="-227899">
              <a:defRPr>
                <a:solidFill>
                  <a:schemeClr val="tx1"/>
                </a:solidFill>
                <a:latin typeface="Arial" panose="020B0604020202020204" pitchFamily="34" charset="0"/>
                <a:cs typeface="Arial" panose="020B0604020202020204" pitchFamily="34" charset="0"/>
              </a:defRPr>
            </a:lvl3pPr>
            <a:lvl4pPr marL="1603320" indent="-227899">
              <a:defRPr>
                <a:solidFill>
                  <a:schemeClr val="tx1"/>
                </a:solidFill>
                <a:latin typeface="Arial" panose="020B0604020202020204" pitchFamily="34" charset="0"/>
                <a:cs typeface="Arial" panose="020B0604020202020204" pitchFamily="34" charset="0"/>
              </a:defRPr>
            </a:lvl4pPr>
            <a:lvl5pPr marL="2062328" indent="-227899">
              <a:defRPr>
                <a:solidFill>
                  <a:schemeClr val="tx1"/>
                </a:solidFill>
                <a:latin typeface="Arial" panose="020B0604020202020204" pitchFamily="34" charset="0"/>
                <a:cs typeface="Arial" panose="020B0604020202020204" pitchFamily="34" charset="0"/>
              </a:defRPr>
            </a:lvl5pPr>
            <a:lvl6pPr marL="252455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86767"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8985"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1203"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E87FBA-0051-4D83-B39C-AC098C78BA3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646BE59-0DFA-6D61-9951-423B2D24EA5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2E0ECA95-FBFE-4A27-5C94-56DA6C0894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641">
              <a:defRPr/>
            </a:pPr>
            <a:r>
              <a:rPr lang="en-US" sz="1000" dirty="0">
                <a:solidFill>
                  <a:srgbClr val="000000"/>
                </a:solidFill>
                <a:latin typeface="Arial" panose="020B0604020202020204" pitchFamily="34" charset="0"/>
                <a:ea typeface="Arial" panose="020B0604020202020204" pitchFamily="34" charset="0"/>
              </a:rPr>
              <a:t>Staff review finds that the proposal of monument panels with the proposed text of 5 inches meet the requirements listed in the sign program that requires that letters be no more than 9 ¾ inches for the panels on the monument sign on North H Street and letters of no more than 7 ¼ inches for the panel on the monument sign on at the corner North H Street and East Central Avenue. For the proposed wall sign which contains a 48 inch logo and channel letters that are 23.94 inches in height (47.88 inches double stacked height), these dimensions do not exceed the allowed maximum of 48 inches per the sign program</a:t>
            </a:r>
            <a:endParaRPr lang="en-US" altLang="en-US" sz="1000" dirty="0">
              <a:solidFill>
                <a:srgbClr val="000000"/>
              </a:solidFill>
              <a:latin typeface="Arial" panose="020B0604020202020204" pitchFamily="34" charset="0"/>
              <a:cs typeface="Arial" panose="020B0604020202020204" pitchFamily="34" charset="0"/>
            </a:endParaRPr>
          </a:p>
          <a:p>
            <a:pPr marR="115556" algn="just" defTabSz="931430">
              <a:spcBef>
                <a:spcPts val="0"/>
              </a:spcBef>
              <a:spcAft>
                <a:spcPts val="0"/>
              </a:spcAft>
              <a:defRPr/>
            </a:pPr>
            <a:endParaRPr lang="en-US" sz="1000" dirty="0">
              <a:latin typeface="Arial" panose="020B0604020202020204" pitchFamily="34" charset="0"/>
              <a:ea typeface="Calibri" panose="020F0502020204030204" pitchFamily="34" charset="0"/>
            </a:endParaRPr>
          </a:p>
          <a:p>
            <a:pPr marR="115556" algn="just" defTabSz="931430">
              <a:spcBef>
                <a:spcPts val="0"/>
              </a:spcBef>
              <a:spcAft>
                <a:spcPts val="0"/>
              </a:spcAft>
              <a:defRPr/>
            </a:pPr>
            <a:r>
              <a:rPr lang="en-US" sz="1000" dirty="0">
                <a:latin typeface="Arial" panose="020B0604020202020204" pitchFamily="34" charset="0"/>
                <a:ea typeface="Calibri" panose="020F0502020204030204" pitchFamily="34" charset="0"/>
              </a:rPr>
              <a:t>As depicted and described in the attached proposed Sign Plan Set, the proposed signs meet the Sign Standards of the Zoning Code, Mission Plaza Sign Program, and the City’s Architectural Review Guidelines. </a:t>
            </a:r>
          </a:p>
          <a:p>
            <a:pPr marR="115556" algn="just" defTabSz="931430">
              <a:spcBef>
                <a:spcPts val="0"/>
              </a:spcBef>
              <a:spcAft>
                <a:spcPts val="0"/>
              </a:spcAft>
              <a:defRPr/>
            </a:pPr>
            <a:r>
              <a:rPr lang="en-US" sz="1000" dirty="0">
                <a:solidFill>
                  <a:srgbClr val="000000"/>
                </a:solidFill>
                <a:latin typeface="Arial" panose="020B0604020202020204" pitchFamily="34" charset="0"/>
                <a:ea typeface="Calibri" panose="020F0502020204030204" pitchFamily="34" charset="0"/>
              </a:rPr>
              <a:t>and therefore, staff recommends that the Planning Commission adopt Resolution No. 1003 (24) Sign Review Permit (DR 2024-00034) based on the findings in the resolution.</a:t>
            </a:r>
          </a:p>
          <a:p>
            <a:pPr marR="115556" algn="just" defTabSz="931430">
              <a:spcBef>
                <a:spcPts val="0"/>
              </a:spcBef>
              <a:spcAft>
                <a:spcPts val="0"/>
              </a:spcAft>
              <a:defRPr/>
            </a:pPr>
            <a:endParaRPr lang="en-US" altLang="en-US" sz="1000" dirty="0">
              <a:latin typeface="Arial" panose="020B0604020202020204" pitchFamily="34" charset="0"/>
              <a:cs typeface="Calibri" panose="020F0502020204030204" pitchFamily="34" charset="0"/>
            </a:endParaRPr>
          </a:p>
          <a:p>
            <a:pPr algn="just"/>
            <a:r>
              <a:rPr lang="en-US" altLang="en-US" sz="1000" dirty="0">
                <a:latin typeface="Arial" panose="020B0604020202020204" pitchFamily="34" charset="0"/>
                <a:cs typeface="Arial" panose="020B0604020202020204" pitchFamily="34" charset="0"/>
              </a:rPr>
              <a:t>Thank you, that concludes my presentation, and I am available for questions.  Now Brian Halvorson, Planning Manager </a:t>
            </a:r>
            <a:r>
              <a:rPr lang="en-US" sz="1000" dirty="0">
                <a:solidFill>
                  <a:srgbClr val="1F497D"/>
                </a:solidFill>
                <a:latin typeface="Arial" panose="020B0604020202020204" pitchFamily="34" charset="0"/>
                <a:ea typeface="Aptos" panose="020B0004020202020204" pitchFamily="34" charset="0"/>
              </a:rPr>
              <a:t>has information regarding other sign programs that have similar requirements</a:t>
            </a:r>
            <a:r>
              <a:rPr lang="en-US" sz="1000" dirty="0">
                <a:solidFill>
                  <a:srgbClr val="1F497D"/>
                </a:solidFill>
                <a:latin typeface="Arial" panose="020B0604020202020204" pitchFamily="34" charset="0"/>
                <a:ea typeface="Aptos" panose="020B00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id="{9F95A4BB-1146-FA91-D0B1-B51B2EDF26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896" indent="-285677">
              <a:defRPr>
                <a:solidFill>
                  <a:schemeClr val="tx1"/>
                </a:solidFill>
                <a:latin typeface="Arial" panose="020B0604020202020204" pitchFamily="34" charset="0"/>
                <a:cs typeface="Arial" panose="020B0604020202020204" pitchFamily="34" charset="0"/>
              </a:defRPr>
            </a:lvl2pPr>
            <a:lvl3pPr marL="1152336" indent="-227899">
              <a:defRPr>
                <a:solidFill>
                  <a:schemeClr val="tx1"/>
                </a:solidFill>
                <a:latin typeface="Arial" panose="020B0604020202020204" pitchFamily="34" charset="0"/>
                <a:cs typeface="Arial" panose="020B0604020202020204" pitchFamily="34" charset="0"/>
              </a:defRPr>
            </a:lvl3pPr>
            <a:lvl4pPr marL="1614556" indent="-227899">
              <a:defRPr>
                <a:solidFill>
                  <a:schemeClr val="tx1"/>
                </a:solidFill>
                <a:latin typeface="Arial" panose="020B0604020202020204" pitchFamily="34" charset="0"/>
                <a:cs typeface="Arial" panose="020B0604020202020204" pitchFamily="34" charset="0"/>
              </a:defRPr>
            </a:lvl4pPr>
            <a:lvl5pPr marL="2076772" indent="-227899">
              <a:defRPr>
                <a:solidFill>
                  <a:schemeClr val="tx1"/>
                </a:solidFill>
                <a:latin typeface="Arial" panose="020B0604020202020204" pitchFamily="34" charset="0"/>
                <a:cs typeface="Arial" panose="020B0604020202020204" pitchFamily="34" charset="0"/>
              </a:defRPr>
            </a:lvl5pPr>
            <a:lvl6pPr marL="2538992"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1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3428"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646"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5C254A-1E2D-4F9C-8DEC-FE0AC296177A}" type="slidenum">
              <a:rPr lang="en-US" altLang="en-US" smtClean="0"/>
              <a:pPr/>
              <a:t>11</a:t>
            </a:fld>
            <a:endParaRPr lang="en-US" altLang="en-US"/>
          </a:p>
        </p:txBody>
      </p:sp>
      <p:sp>
        <p:nvSpPr>
          <p:cNvPr id="2" name="Date Placeholder 1">
            <a:extLst>
              <a:ext uri="{FF2B5EF4-FFF2-40B4-BE49-F238E27FC236}">
                <a16:creationId xmlns:a16="http://schemas.microsoft.com/office/drawing/2014/main" id="{F4705604-343A-65C8-EEA4-F391033E477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CD3CD36-A923-BFBA-D29D-300F6A59F54E}"/>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AFC5C23D-56A5-018D-5F4B-31311BC87E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39940" name="Slide Number Placeholder 3">
            <a:extLst>
              <a:ext uri="{FF2B5EF4-FFF2-40B4-BE49-F238E27FC236}">
                <a16:creationId xmlns:a16="http://schemas.microsoft.com/office/drawing/2014/main" id="{BB564900-653D-E214-29DF-A30A914E33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896" indent="-285677">
              <a:defRPr>
                <a:solidFill>
                  <a:schemeClr val="tx1"/>
                </a:solidFill>
                <a:latin typeface="Arial" panose="020B0604020202020204" pitchFamily="34" charset="0"/>
                <a:cs typeface="Arial" panose="020B0604020202020204" pitchFamily="34" charset="0"/>
              </a:defRPr>
            </a:lvl2pPr>
            <a:lvl3pPr marL="1152336" indent="-227899">
              <a:defRPr>
                <a:solidFill>
                  <a:schemeClr val="tx1"/>
                </a:solidFill>
                <a:latin typeface="Arial" panose="020B0604020202020204" pitchFamily="34" charset="0"/>
                <a:cs typeface="Arial" panose="020B0604020202020204" pitchFamily="34" charset="0"/>
              </a:defRPr>
            </a:lvl3pPr>
            <a:lvl4pPr marL="1614556" indent="-227899">
              <a:defRPr>
                <a:solidFill>
                  <a:schemeClr val="tx1"/>
                </a:solidFill>
                <a:latin typeface="Arial" panose="020B0604020202020204" pitchFamily="34" charset="0"/>
                <a:cs typeface="Arial" panose="020B0604020202020204" pitchFamily="34" charset="0"/>
              </a:defRPr>
            </a:lvl4pPr>
            <a:lvl5pPr marL="2076772" indent="-227899">
              <a:defRPr>
                <a:solidFill>
                  <a:schemeClr val="tx1"/>
                </a:solidFill>
                <a:latin typeface="Arial" panose="020B0604020202020204" pitchFamily="34" charset="0"/>
                <a:cs typeface="Arial" panose="020B0604020202020204" pitchFamily="34" charset="0"/>
              </a:defRPr>
            </a:lvl5pPr>
            <a:lvl6pPr marL="2538992"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1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3428"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646"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E45797-27BF-4766-9EE2-1EECEC708CA9}" type="slidenum">
              <a:rPr lang="en-US" altLang="en-US" smtClean="0"/>
              <a:pPr/>
              <a:t>12</a:t>
            </a:fld>
            <a:endParaRPr lang="en-US" altLang="en-US"/>
          </a:p>
        </p:txBody>
      </p:sp>
      <p:sp>
        <p:nvSpPr>
          <p:cNvPr id="2" name="Date Placeholder 1">
            <a:extLst>
              <a:ext uri="{FF2B5EF4-FFF2-40B4-BE49-F238E27FC236}">
                <a16:creationId xmlns:a16="http://schemas.microsoft.com/office/drawing/2014/main" id="{88A14E79-916A-C18E-E67F-89D9D926EE8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6007421-1317-572B-E492-366D128769B0}"/>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CA5AF39-978A-CBE1-175E-3C4E8A6035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US" altLang="en-US" sz="1000" dirty="0">
                <a:latin typeface="Arial" panose="020B0604020202020204" pitchFamily="34" charset="0"/>
                <a:cs typeface="Arial" panose="020B0604020202020204" pitchFamily="34" charset="0"/>
              </a:rPr>
              <a:t>Good evening, Chair Cioni and Commissioners;</a:t>
            </a:r>
          </a:p>
          <a:p>
            <a:pPr algn="just">
              <a:spcBef>
                <a:spcPct val="0"/>
              </a:spcBef>
            </a:pPr>
            <a:endParaRPr lang="en-US" altLang="en-US" sz="1000" dirty="0">
              <a:latin typeface="Arial" panose="020B0604020202020204" pitchFamily="34" charset="0"/>
              <a:cs typeface="Arial" panose="020B0604020202020204" pitchFamily="34" charset="0"/>
            </a:endParaRPr>
          </a:p>
          <a:p>
            <a:pPr algn="just">
              <a:spcBef>
                <a:spcPct val="0"/>
              </a:spcBef>
            </a:pPr>
            <a:r>
              <a:rPr lang="en-US" altLang="en-US" sz="1000" dirty="0">
                <a:latin typeface="Arial" panose="020B0604020202020204" pitchFamily="34" charset="0"/>
                <a:cs typeface="Arial" panose="020B0604020202020204" pitchFamily="34" charset="0"/>
              </a:rPr>
              <a:t>I am presenting a</a:t>
            </a:r>
            <a:r>
              <a:rPr lang="en-US" altLang="en-US" sz="1000" dirty="0">
                <a:latin typeface="Arial" panose="020B0604020202020204" pitchFamily="34" charset="0"/>
                <a:cs typeface="Calibri" panose="020F0502020204030204" pitchFamily="34" charset="0"/>
              </a:rPr>
              <a:t> request from </a:t>
            </a:r>
            <a:r>
              <a:rPr lang="en-US" sz="1000" dirty="0">
                <a:latin typeface="Arial" panose="020B0604020202020204" pitchFamily="34" charset="0"/>
                <a:ea typeface="Calibri" panose="020F0502020204030204" pitchFamily="34" charset="0"/>
              </a:rPr>
              <a:t>Steve Fear, Coast Monument Signs for the review of proposed wall and monument signs for the Tractor Supply Company associated with an existing Sign Program in the Mission Plaza Shopping Center in the Planned Commercial Development (PCD) and H Street Overlay (HSO) zoning districts. </a:t>
            </a:r>
            <a:endParaRPr lang="en-US" altLang="en-US" sz="1000" dirty="0">
              <a:latin typeface="Arial" panose="020B0604020202020204" pitchFamily="34" charset="0"/>
              <a:cs typeface="Calibri" panose="020F0502020204030204" pitchFamily="34" charset="0"/>
            </a:endParaRPr>
          </a:p>
          <a:p>
            <a:pPr algn="just">
              <a:spcBef>
                <a:spcPct val="0"/>
              </a:spcBef>
            </a:pPr>
            <a:endParaRPr lang="en-US" alt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D1D9D66-A2DF-3A9E-59AC-B42C505FEE2A}"/>
              </a:ext>
            </a:extLst>
          </p:cNvPr>
          <p:cNvSpPr>
            <a:spLocks noGrp="1"/>
          </p:cNvSpPr>
          <p:nvPr>
            <p:ph type="dt" sz="quarter" idx="1"/>
          </p:nvPr>
        </p:nvSpPr>
        <p:spPr/>
        <p:txBody>
          <a:bodyPr/>
          <a:lstStyle/>
          <a:p>
            <a:pPr>
              <a:defRPr/>
            </a:pPr>
            <a:endParaRPr lang="en-US"/>
          </a:p>
        </p:txBody>
      </p:sp>
      <p:sp>
        <p:nvSpPr>
          <p:cNvPr id="19461" name="Slide Number Placeholder 4">
            <a:extLst>
              <a:ext uri="{FF2B5EF4-FFF2-40B4-BE49-F238E27FC236}">
                <a16:creationId xmlns:a16="http://schemas.microsoft.com/office/drawing/2014/main" id="{BFB2E122-8047-B0C3-5180-BAC9C7BC40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500" indent="-287282">
              <a:defRPr>
                <a:solidFill>
                  <a:schemeClr val="tx1"/>
                </a:solidFill>
                <a:latin typeface="Arial" panose="020B0604020202020204" pitchFamily="34" charset="0"/>
                <a:cs typeface="Arial" panose="020B0604020202020204" pitchFamily="34" charset="0"/>
              </a:defRPr>
            </a:lvl2pPr>
            <a:lvl3pPr marL="1153940" indent="-229505">
              <a:defRPr>
                <a:solidFill>
                  <a:schemeClr val="tx1"/>
                </a:solidFill>
                <a:latin typeface="Arial" panose="020B0604020202020204" pitchFamily="34" charset="0"/>
                <a:cs typeface="Arial" panose="020B0604020202020204" pitchFamily="34" charset="0"/>
              </a:defRPr>
            </a:lvl3pPr>
            <a:lvl4pPr marL="1616160" indent="-229505">
              <a:defRPr>
                <a:solidFill>
                  <a:schemeClr val="tx1"/>
                </a:solidFill>
                <a:latin typeface="Arial" panose="020B0604020202020204" pitchFamily="34" charset="0"/>
                <a:cs typeface="Arial" panose="020B0604020202020204" pitchFamily="34" charset="0"/>
              </a:defRPr>
            </a:lvl4pPr>
            <a:lvl5pPr marL="2078377" indent="-229505">
              <a:defRPr>
                <a:solidFill>
                  <a:schemeClr val="tx1"/>
                </a:solidFill>
                <a:latin typeface="Arial" panose="020B0604020202020204" pitchFamily="34" charset="0"/>
                <a:cs typeface="Arial" panose="020B0604020202020204" pitchFamily="34" charset="0"/>
              </a:defRPr>
            </a:lvl5pPr>
            <a:lvl6pPr marL="2540599"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2815"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036"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252"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BEE2C9-0D4B-4AF7-86C1-5FC75ADE391C}"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77B5212-B4A9-1507-BC7E-59D36CEEFB8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9057F3C2-2107-D059-9D0A-D6EBEDDF7E00}"/>
              </a:ext>
            </a:extLst>
          </p:cNvPr>
          <p:cNvSpPr>
            <a:spLocks noGrp="1"/>
          </p:cNvSpPr>
          <p:nvPr>
            <p:ph type="body" idx="1"/>
          </p:nvPr>
        </p:nvSpPr>
        <p:spPr>
          <a:ln/>
        </p:spPr>
        <p:txBody>
          <a:bodyPr/>
          <a:lstStyle/>
          <a:p>
            <a:pPr>
              <a:defRPr/>
            </a:pPr>
            <a:r>
              <a:rPr lang="en-US" altLang="en-US" sz="1000" dirty="0">
                <a:latin typeface="Arial" panose="020B0604020202020204" pitchFamily="34" charset="0"/>
                <a:cs typeface="Arial" panose="020B0604020202020204" pitchFamily="34" charset="0"/>
              </a:rPr>
              <a:t>The Mission Plaza Shopping Center is located at the Northeast Corner of  North H Street and East Central Avenue, will be located at</a:t>
            </a:r>
            <a:r>
              <a:rPr lang="en-US" sz="1000" dirty="0">
                <a:latin typeface="Arial" panose="020B0604020202020204" pitchFamily="34" charset="0"/>
                <a:ea typeface="Calibri" panose="020F0502020204030204" pitchFamily="34" charset="0"/>
              </a:rPr>
              <a:t> 1600 North H Street </a:t>
            </a:r>
          </a:p>
          <a:p>
            <a:pPr>
              <a:defRPr/>
            </a:pPr>
            <a:endParaRPr lang="en-US" altLang="en-US" sz="1000" dirty="0">
              <a:latin typeface="Arial" panose="020B0604020202020204" pitchFamily="34" charset="0"/>
              <a:cs typeface="Arial" panose="020B0604020202020204" pitchFamily="34" charset="0"/>
            </a:endParaRPr>
          </a:p>
          <a:p>
            <a:pPr>
              <a:defRPr/>
            </a:pPr>
            <a:r>
              <a:rPr lang="en-US" altLang="en-US" sz="1000" dirty="0">
                <a:latin typeface="Arial" panose="020B0604020202020204" pitchFamily="34" charset="0"/>
                <a:cs typeface="Arial" panose="020B0604020202020204" pitchFamily="34" charset="0"/>
              </a:rPr>
              <a:t>The surrounding uses include:</a:t>
            </a:r>
          </a:p>
          <a:p>
            <a:pPr>
              <a:defRPr/>
            </a:pPr>
            <a:endParaRPr lang="en-US" altLang="en-US" sz="1000" dirty="0">
              <a:latin typeface="Arial" panose="020B0604020202020204" pitchFamily="34" charset="0"/>
              <a:cs typeface="Arial" panose="020B0604020202020204" pitchFamily="34" charset="0"/>
            </a:endParaRPr>
          </a:p>
          <a:p>
            <a:pPr marL="282727" indent="-286518">
              <a:buFont typeface="Wingdings" panose="05000000000000000000" pitchFamily="2" charset="2"/>
              <a:buChar char="Ø"/>
              <a:defRPr/>
            </a:pPr>
            <a:r>
              <a:rPr lang="en-US" altLang="en-US" sz="1000" dirty="0">
                <a:latin typeface="Arial" panose="020B0604020202020204" pitchFamily="34" charset="0"/>
                <a:cs typeface="Calibri" panose="020F0502020204030204" pitchFamily="34" charset="0"/>
              </a:rPr>
              <a:t>North – </a:t>
            </a:r>
            <a:r>
              <a:rPr lang="en-US" sz="1000" dirty="0">
                <a:latin typeface="Arial" panose="020B0604020202020204" pitchFamily="34" charset="0"/>
                <a:ea typeface="Calibri" panose="020F0502020204030204" pitchFamily="34" charset="0"/>
              </a:rPr>
              <a:t>Vacant Land (Rivers Edge Pet Lodge)</a:t>
            </a:r>
            <a:endParaRPr lang="en-US" altLang="en-US" sz="1000" dirty="0">
              <a:solidFill>
                <a:srgbClr val="000000"/>
              </a:solidFill>
              <a:latin typeface="Arial" panose="020B0604020202020204" pitchFamily="34" charset="0"/>
              <a:cs typeface="Calibri" panose="020F0502020204030204" pitchFamily="34" charset="0"/>
            </a:endParaRPr>
          </a:p>
          <a:p>
            <a:pPr marL="282727" indent="-286518">
              <a:buFont typeface="Wingdings" panose="05000000000000000000" pitchFamily="2" charset="2"/>
              <a:buChar char="Ø"/>
              <a:defRPr/>
            </a:pPr>
            <a:r>
              <a:rPr lang="en-US" altLang="en-US" sz="1000" dirty="0">
                <a:latin typeface="Arial" panose="020B0604020202020204" pitchFamily="34" charset="0"/>
                <a:cs typeface="Calibri" panose="020F0502020204030204" pitchFamily="34" charset="0"/>
              </a:rPr>
              <a:t>South - </a:t>
            </a:r>
            <a:r>
              <a:rPr lang="en-US" sz="1000" dirty="0">
                <a:latin typeface="Arial" panose="020B0604020202020204" pitchFamily="34" charset="0"/>
                <a:ea typeface="Calibri" panose="020F0502020204030204" pitchFamily="34" charset="0"/>
              </a:rPr>
              <a:t>Commercial / PCD (Mission Plaza Shopping Center)</a:t>
            </a:r>
            <a:endParaRPr lang="en-US" altLang="en-US" sz="1000" dirty="0">
              <a:latin typeface="Arial" panose="020B0604020202020204" pitchFamily="34" charset="0"/>
              <a:cs typeface="Calibri" panose="020F0502020204030204" pitchFamily="34" charset="0"/>
            </a:endParaRPr>
          </a:p>
          <a:p>
            <a:pPr marL="282727" indent="-286518">
              <a:buFont typeface="Wingdings" panose="05000000000000000000" pitchFamily="2" charset="2"/>
              <a:buChar char="Ø"/>
              <a:defRPr/>
            </a:pPr>
            <a:r>
              <a:rPr lang="en-US" altLang="en-US" sz="1000" dirty="0">
                <a:latin typeface="Arial" panose="020B0604020202020204" pitchFamily="34" charset="0"/>
                <a:cs typeface="Calibri" panose="020F0502020204030204" pitchFamily="34" charset="0"/>
              </a:rPr>
              <a:t>East – </a:t>
            </a:r>
            <a:r>
              <a:rPr lang="en-US" sz="1000" dirty="0">
                <a:latin typeface="Arial" panose="020B0604020202020204" pitchFamily="34" charset="0"/>
                <a:ea typeface="Calibri" panose="020F0502020204030204" pitchFamily="34" charset="0"/>
              </a:rPr>
              <a:t>Residential</a:t>
            </a:r>
          </a:p>
          <a:p>
            <a:pPr marL="282727" indent="-286518">
              <a:buFont typeface="Wingdings" panose="05000000000000000000" pitchFamily="2" charset="2"/>
              <a:buChar char="Ø"/>
              <a:defRPr/>
            </a:pPr>
            <a:r>
              <a:rPr lang="en-US" altLang="en-US" sz="1000" dirty="0">
                <a:latin typeface="Arial" panose="020B0604020202020204" pitchFamily="34" charset="0"/>
                <a:cs typeface="Calibri" panose="020F0502020204030204" pitchFamily="34" charset="0"/>
              </a:rPr>
              <a:t>West - </a:t>
            </a:r>
            <a:r>
              <a:rPr lang="en-US" sz="1000" dirty="0">
                <a:latin typeface="Arial" panose="020B0604020202020204" pitchFamily="34" charset="0"/>
                <a:ea typeface="Calibri" panose="020F0502020204030204" pitchFamily="34" charset="0"/>
              </a:rPr>
              <a:t>Commercial / PCD </a:t>
            </a:r>
            <a:r>
              <a:rPr lang="en-US" altLang="en-US" sz="1000" dirty="0">
                <a:latin typeface="Arial" panose="020B0604020202020204" pitchFamily="34" charset="0"/>
                <a:cs typeface="Calibri" panose="020F0502020204030204" pitchFamily="34" charset="0"/>
              </a:rPr>
              <a:t>(Hotel)</a:t>
            </a:r>
          </a:p>
          <a:p>
            <a:pPr algn="just">
              <a:spcBef>
                <a:spcPct val="0"/>
              </a:spcBef>
              <a:defRPr/>
            </a:pPr>
            <a:endParaRPr lang="en-US" altLang="en-US" sz="1000" dirty="0">
              <a:latin typeface="Arial" panose="020B0604020202020204" pitchFamily="34" charset="0"/>
              <a:cs typeface="Calibri" panose="020F0502020204030204" pitchFamily="34" charset="0"/>
            </a:endParaRPr>
          </a:p>
          <a:p>
            <a:pPr algn="just">
              <a:spcBef>
                <a:spcPct val="0"/>
              </a:spcBef>
              <a:defRPr/>
            </a:pPr>
            <a:r>
              <a:rPr lang="en-US" altLang="en-US" sz="1000" dirty="0">
                <a:latin typeface="Arial" panose="020B0604020202020204" pitchFamily="34" charset="0"/>
                <a:cs typeface="Calibri" panose="020F0502020204030204" pitchFamily="34" charset="0"/>
              </a:rPr>
              <a:t>The property fronts North H Street.  </a:t>
            </a:r>
            <a:r>
              <a:rPr lang="en-US" sz="1000" dirty="0">
                <a:latin typeface="Arial" panose="020B0604020202020204" pitchFamily="34" charset="0"/>
                <a:ea typeface="Calibri" panose="020F0502020204030204" pitchFamily="34" charset="0"/>
              </a:rPr>
              <a:t>Vehicular access to the site would be from the existing driveway approaches.  </a:t>
            </a:r>
          </a:p>
          <a:p>
            <a:pPr algn="just">
              <a:spcBef>
                <a:spcPct val="0"/>
              </a:spcBef>
              <a:defRPr/>
            </a:pPr>
            <a:endParaRPr lang="en-US" altLang="en-US" sz="1000"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sp>
        <p:nvSpPr>
          <p:cNvPr id="21508" name="Slide Number Placeholder 3">
            <a:extLst>
              <a:ext uri="{FF2B5EF4-FFF2-40B4-BE49-F238E27FC236}">
                <a16:creationId xmlns:a16="http://schemas.microsoft.com/office/drawing/2014/main" id="{E42FB99C-AD64-52B4-5C7A-73BDAE88DD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896" indent="-285677">
              <a:defRPr>
                <a:solidFill>
                  <a:schemeClr val="tx1"/>
                </a:solidFill>
                <a:latin typeface="Arial" panose="020B0604020202020204" pitchFamily="34" charset="0"/>
                <a:cs typeface="Arial" panose="020B0604020202020204" pitchFamily="34" charset="0"/>
              </a:defRPr>
            </a:lvl2pPr>
            <a:lvl3pPr marL="1152336" indent="-227899">
              <a:defRPr>
                <a:solidFill>
                  <a:schemeClr val="tx1"/>
                </a:solidFill>
                <a:latin typeface="Arial" panose="020B0604020202020204" pitchFamily="34" charset="0"/>
                <a:cs typeface="Arial" panose="020B0604020202020204" pitchFamily="34" charset="0"/>
              </a:defRPr>
            </a:lvl3pPr>
            <a:lvl4pPr marL="1614556" indent="-227899">
              <a:defRPr>
                <a:solidFill>
                  <a:schemeClr val="tx1"/>
                </a:solidFill>
                <a:latin typeface="Arial" panose="020B0604020202020204" pitchFamily="34" charset="0"/>
                <a:cs typeface="Arial" panose="020B0604020202020204" pitchFamily="34" charset="0"/>
              </a:defRPr>
            </a:lvl4pPr>
            <a:lvl5pPr marL="2076772" indent="-227899">
              <a:defRPr>
                <a:solidFill>
                  <a:schemeClr val="tx1"/>
                </a:solidFill>
                <a:latin typeface="Arial" panose="020B0604020202020204" pitchFamily="34" charset="0"/>
                <a:cs typeface="Arial" panose="020B0604020202020204" pitchFamily="34" charset="0"/>
              </a:defRPr>
            </a:lvl5pPr>
            <a:lvl6pPr marL="2538992"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1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3428"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646"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D9DDF1-B2F1-40E0-A0DD-385A3506D2EF}" type="slidenum">
              <a:rPr lang="en-US" altLang="en-US" smtClean="0"/>
              <a:pPr/>
              <a:t>3</a:t>
            </a:fld>
            <a:endParaRPr lang="en-US" altLang="en-US"/>
          </a:p>
        </p:txBody>
      </p:sp>
      <p:sp>
        <p:nvSpPr>
          <p:cNvPr id="2" name="Date Placeholder 1">
            <a:extLst>
              <a:ext uri="{FF2B5EF4-FFF2-40B4-BE49-F238E27FC236}">
                <a16:creationId xmlns:a16="http://schemas.microsoft.com/office/drawing/2014/main" id="{5BD93A68-E841-9505-D5A9-B598A81AB1A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98606" rtl="0" eaLnBrk="0" fontAlgn="base" latinLnBrk="0" hangingPunct="0">
              <a:lnSpc>
                <a:spcPct val="90000"/>
              </a:lnSpc>
              <a:spcBef>
                <a:spcPts val="0"/>
              </a:spcBef>
              <a:spcAft>
                <a:spcPts val="0"/>
              </a:spcAft>
              <a:buClrTx/>
              <a:buSzTx/>
              <a:buFontTx/>
              <a:buNone/>
              <a:tabLst/>
              <a:defRPr/>
            </a:pPr>
            <a:r>
              <a:rPr lang="en-US" sz="1000" dirty="0">
                <a:solidFill>
                  <a:prstClr val="black"/>
                </a:solidFill>
                <a:latin typeface="Arial" panose="020B0604020202020204" pitchFamily="34" charset="0"/>
                <a:ea typeface="Arial" panose="020B0604020202020204" pitchFamily="34" charset="0"/>
                <a:cs typeface="+mn-cs"/>
              </a:rPr>
              <a:t>Per the Mission Plaza Sign Program Section D states </a:t>
            </a:r>
            <a:r>
              <a:rPr lang="en-US" sz="1000" dirty="0">
                <a:effectLst/>
                <a:latin typeface="Arial" panose="020B0604020202020204" pitchFamily="34" charset="0"/>
                <a:ea typeface="Calibri" panose="020F0502020204030204" pitchFamily="34" charset="0"/>
              </a:rPr>
              <a:t>“All signage of Major Tenants shall be reviewed and approved by the City Planning Commission.”</a:t>
            </a:r>
          </a:p>
          <a:p>
            <a:pPr algn="just" defTabSz="698606">
              <a:lnSpc>
                <a:spcPct val="90000"/>
              </a:lnSpc>
              <a:spcBef>
                <a:spcPts val="0"/>
              </a:spcBef>
              <a:spcAft>
                <a:spcPts val="0"/>
              </a:spcAft>
              <a:defRPr/>
            </a:pPr>
            <a:endParaRPr lang="en-US" sz="1000" dirty="0">
              <a:solidFill>
                <a:prstClr val="black"/>
              </a:solidFill>
              <a:latin typeface="Arial" panose="020B0604020202020204" pitchFamily="34" charset="0"/>
              <a:ea typeface="Arial" panose="020B0604020202020204" pitchFamily="34" charset="0"/>
              <a:cs typeface="+mn-cs"/>
            </a:endParaRPr>
          </a:p>
          <a:p>
            <a:pPr algn="just" defTabSz="698606">
              <a:lnSpc>
                <a:spcPct val="90000"/>
              </a:lnSpc>
              <a:spcBef>
                <a:spcPts val="0"/>
              </a:spcBef>
              <a:spcAft>
                <a:spcPts val="0"/>
              </a:spcAft>
              <a:defRPr/>
            </a:pPr>
            <a:r>
              <a:rPr lang="en-US" sz="1000">
                <a:solidFill>
                  <a:prstClr val="black"/>
                </a:solidFill>
                <a:latin typeface="Arial" panose="020B0604020202020204" pitchFamily="34" charset="0"/>
                <a:ea typeface="Arial" panose="020B0604020202020204" pitchFamily="34" charset="0"/>
                <a:cs typeface="+mn-cs"/>
              </a:rPr>
              <a:t>(</a:t>
            </a:r>
            <a:r>
              <a:rPr lang="en-US" sz="1000" dirty="0">
                <a:solidFill>
                  <a:prstClr val="black"/>
                </a:solidFill>
                <a:latin typeface="Arial" panose="020B0604020202020204" pitchFamily="34" charset="0"/>
                <a:ea typeface="Arial" panose="020B0604020202020204" pitchFamily="34" charset="0"/>
                <a:cs typeface="+mn-cs"/>
              </a:rPr>
              <a:t>Major Tenants 1b) “</a:t>
            </a:r>
            <a:r>
              <a:rPr lang="en-US" sz="1000" i="1" dirty="0">
                <a:solidFill>
                  <a:prstClr val="black"/>
                </a:solidFill>
                <a:latin typeface="Arial" panose="020B0604020202020204" pitchFamily="34" charset="0"/>
                <a:ea typeface="Arial" panose="020B0604020202020204" pitchFamily="34" charset="0"/>
                <a:cs typeface="+mn-cs"/>
              </a:rPr>
              <a:t>Major tenants with total square feet of more than 30,000 square feet (Albertson's, Mervyn's, and Ross respectively) shall be allowed one (1) sign which may be a maximum allowed height of 48 inches and shall not exceed letter height of 48 inches except for logo in the Albertson’s sign, which shall be 60 inches</a:t>
            </a:r>
            <a:r>
              <a:rPr lang="en-US" sz="1000" dirty="0">
                <a:solidFill>
                  <a:prstClr val="black"/>
                </a:solidFill>
                <a:latin typeface="Arial" panose="020B0604020202020204" pitchFamily="34" charset="0"/>
                <a:ea typeface="Arial" panose="020B0604020202020204" pitchFamily="34" charset="0"/>
                <a:cs typeface="+mn-cs"/>
              </a:rPr>
              <a:t>.”</a:t>
            </a:r>
            <a:endParaRPr lang="en-US" sz="1000" dirty="0">
              <a:solidFill>
                <a:prstClr val="black"/>
              </a:solidFill>
              <a:latin typeface="Arial" panose="020B0604020202020204" pitchFamily="34" charset="0"/>
              <a:ea typeface="Calibri" panose="020F0502020204030204" pitchFamily="34" charset="0"/>
              <a:cs typeface="+mn-cs"/>
            </a:endParaRPr>
          </a:p>
          <a:p>
            <a:endParaRPr lang="en-US" sz="1000" dirty="0"/>
          </a:p>
          <a:p>
            <a:pPr algn="just" defTabSz="931430">
              <a:spcBef>
                <a:spcPts val="0"/>
              </a:spcBef>
              <a:spcAft>
                <a:spcPts val="0"/>
              </a:spcAft>
              <a:defRPr/>
            </a:pPr>
            <a:r>
              <a:rPr lang="en-US" sz="1000" dirty="0">
                <a:latin typeface="Arial" panose="020B0604020202020204" pitchFamily="34" charset="0"/>
                <a:ea typeface="Calibri" panose="020F0502020204030204" pitchFamily="34" charset="0"/>
              </a:rPr>
              <a:t>Sign permit reviews are typically completed by the Planning and Building Division through the Building Permit application process. The proposed signage by Tractor Supply Company was submitted under Building Permit B2024-0113 and was approved by the Building Division on March 21, 2024. </a:t>
            </a:r>
          </a:p>
          <a:p>
            <a:pPr algn="just" defTabSz="931430">
              <a:spcBef>
                <a:spcPts val="0"/>
              </a:spcBef>
              <a:spcAft>
                <a:spcPts val="0"/>
              </a:spcAft>
              <a:defRPr/>
            </a:pPr>
            <a:endParaRPr lang="en-US" sz="1000" dirty="0">
              <a:latin typeface="Arial" panose="020B0604020202020204" pitchFamily="34" charset="0"/>
              <a:ea typeface="Calibri" panose="020F0502020204030204" pitchFamily="34" charset="0"/>
            </a:endParaRPr>
          </a:p>
          <a:p>
            <a:pPr algn="just" defTabSz="931430">
              <a:spcBef>
                <a:spcPts val="0"/>
              </a:spcBef>
              <a:spcAft>
                <a:spcPts val="0"/>
              </a:spcAft>
              <a:defRPr/>
            </a:pPr>
            <a:r>
              <a:rPr lang="en-US" sz="1000" dirty="0">
                <a:latin typeface="Arial" panose="020B0604020202020204" pitchFamily="34" charset="0"/>
                <a:ea typeface="Calibri" panose="020F0502020204030204" pitchFamily="34" charset="0"/>
              </a:rPr>
              <a:t>The Planning Division could not approve the permit and indicated in written plan check corrections that Major Tenant signs required Planning Commission review and approval in accordance with section D (Major Tenants) of the sign program that states in pertinent part, “All signage of Major Tenants shall be reviewed and approved by the City Planning Commission.”</a:t>
            </a: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39CBEF7-E710-4B95-B4E9-2BAD63E7DE6C}" type="slidenum">
              <a:rPr lang="en-US" altLang="en-US" smtClean="0"/>
              <a:pPr>
                <a:defRPr/>
              </a:pPr>
              <a:t>4</a:t>
            </a:fld>
            <a:endParaRPr lang="en-US" altLang="en-US"/>
          </a:p>
        </p:txBody>
      </p:sp>
    </p:spTree>
    <p:extLst>
      <p:ext uri="{BB962C8B-B14F-4D97-AF65-F5344CB8AC3E}">
        <p14:creationId xmlns:p14="http://schemas.microsoft.com/office/powerpoint/2010/main" val="336437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0B43F97-12CE-1C9C-E390-A4740DF7B6E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FB527DB-C8CF-1201-0D3F-23AC9F19B9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sz="1000" dirty="0">
                <a:latin typeface="Arial" panose="020B0604020202020204" pitchFamily="34" charset="0"/>
                <a:cs typeface="Arial" panose="020B0604020202020204" pitchFamily="34" charset="0"/>
              </a:rPr>
              <a:t>Here are photographs of the existing building and monument signs</a:t>
            </a:r>
            <a:endParaRPr lang="en-US" sz="1000" dirty="0">
              <a:latin typeface="Arial" panose="020B0604020202020204" pitchFamily="34" charset="0"/>
              <a:ea typeface="Calibri" panose="020F0502020204030204" pitchFamily="34" charset="0"/>
            </a:endParaRPr>
          </a:p>
          <a:p>
            <a:pPr algn="just">
              <a:spcBef>
                <a:spcPct val="0"/>
              </a:spcBef>
            </a:pPr>
            <a:endParaRPr lang="en-US" altLang="en-US" sz="1000" dirty="0">
              <a:latin typeface="Arial" panose="020B0604020202020204" pitchFamily="34" charset="0"/>
              <a:cs typeface="Calibri" panose="020F0502020204030204" pitchFamily="34" charset="0"/>
            </a:endParaRPr>
          </a:p>
          <a:p>
            <a:pPr algn="just">
              <a:spcBef>
                <a:spcPct val="0"/>
              </a:spcBef>
            </a:pPr>
            <a:endParaRPr lang="en-US" altLang="en-US" sz="1000" dirty="0">
              <a:latin typeface="Arial" panose="020B0604020202020204" pitchFamily="34" charset="0"/>
              <a:cs typeface="Arial" panose="020B0604020202020204" pitchFamily="34" charset="0"/>
            </a:endParaRPr>
          </a:p>
          <a:p>
            <a:pPr algn="just">
              <a:spcBef>
                <a:spcPct val="0"/>
              </a:spcBef>
            </a:pPr>
            <a:endParaRPr lang="en-US" altLang="en-US" sz="1000" dirty="0">
              <a:latin typeface="Arial" panose="020B0604020202020204" pitchFamily="34" charset="0"/>
              <a:cs typeface="Arial" panose="020B0604020202020204" pitchFamily="34" charset="0"/>
            </a:endParaRPr>
          </a:p>
          <a:p>
            <a:pPr algn="just">
              <a:spcBef>
                <a:spcPct val="0"/>
              </a:spcBef>
            </a:pPr>
            <a:endParaRPr lang="en-US" altLang="en-US" sz="1000" dirty="0">
              <a:latin typeface="Arial" panose="020B0604020202020204" pitchFamily="34" charset="0"/>
              <a:cs typeface="Arial" panose="020B0604020202020204" pitchFamily="34" charset="0"/>
            </a:endParaRPr>
          </a:p>
          <a:p>
            <a:pPr algn="just">
              <a:spcBef>
                <a:spcPct val="0"/>
              </a:spcBef>
            </a:pPr>
            <a:endParaRPr lang="en-US" altLang="en-US" sz="1000" dirty="0">
              <a:latin typeface="Arial" panose="020B0604020202020204" pitchFamily="34" charset="0"/>
              <a:cs typeface="Arial" panose="020B0604020202020204" pitchFamily="34" charset="0"/>
            </a:endParaRPr>
          </a:p>
          <a:p>
            <a:pPr algn="just"/>
            <a:endParaRPr lang="en-US" altLang="en-US" sz="1000" dirty="0">
              <a:latin typeface="Arial" panose="020B0604020202020204" pitchFamily="34" charset="0"/>
              <a:cs typeface="Arial" panose="020B0604020202020204" pitchFamily="34" charset="0"/>
            </a:endParaRPr>
          </a:p>
          <a:p>
            <a:pPr algn="just"/>
            <a:endParaRPr lang="en-US" altLang="en-US" sz="1000" dirty="0">
              <a:latin typeface="Arial" panose="020B0604020202020204" pitchFamily="34" charset="0"/>
              <a:cs typeface="Arial" panose="020B0604020202020204" pitchFamily="34" charset="0"/>
            </a:endParaRPr>
          </a:p>
          <a:p>
            <a:pPr algn="just"/>
            <a:endParaRPr lang="en-US" altLang="en-US" dirty="0">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E73A11E7-F51A-8876-7753-754893F919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7896" indent="-285677">
              <a:defRPr>
                <a:solidFill>
                  <a:schemeClr val="tx1"/>
                </a:solidFill>
                <a:latin typeface="Arial" panose="020B0604020202020204" pitchFamily="34" charset="0"/>
                <a:cs typeface="Arial" panose="020B0604020202020204" pitchFamily="34" charset="0"/>
              </a:defRPr>
            </a:lvl2pPr>
            <a:lvl3pPr marL="1152336" indent="-227899">
              <a:defRPr>
                <a:solidFill>
                  <a:schemeClr val="tx1"/>
                </a:solidFill>
                <a:latin typeface="Arial" panose="020B0604020202020204" pitchFamily="34" charset="0"/>
                <a:cs typeface="Arial" panose="020B0604020202020204" pitchFamily="34" charset="0"/>
              </a:defRPr>
            </a:lvl3pPr>
            <a:lvl4pPr marL="1614556" indent="-227899">
              <a:defRPr>
                <a:solidFill>
                  <a:schemeClr val="tx1"/>
                </a:solidFill>
                <a:latin typeface="Arial" panose="020B0604020202020204" pitchFamily="34" charset="0"/>
                <a:cs typeface="Arial" panose="020B0604020202020204" pitchFamily="34" charset="0"/>
              </a:defRPr>
            </a:lvl4pPr>
            <a:lvl5pPr marL="2076772" indent="-227899">
              <a:defRPr>
                <a:solidFill>
                  <a:schemeClr val="tx1"/>
                </a:solidFill>
                <a:latin typeface="Arial" panose="020B0604020202020204" pitchFamily="34" charset="0"/>
                <a:cs typeface="Arial" panose="020B0604020202020204" pitchFamily="34" charset="0"/>
              </a:defRPr>
            </a:lvl5pPr>
            <a:lvl6pPr marL="2538992"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1210"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3428"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646" indent="-22789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8EEAB5-7045-41FB-9D97-328149B0A797}" type="slidenum">
              <a:rPr lang="en-US" altLang="en-US" smtClean="0"/>
              <a:pPr/>
              <a:t>5</a:t>
            </a:fld>
            <a:endParaRPr lang="en-US" altLang="en-US"/>
          </a:p>
        </p:txBody>
      </p:sp>
      <p:sp>
        <p:nvSpPr>
          <p:cNvPr id="2" name="Date Placeholder 1">
            <a:extLst>
              <a:ext uri="{FF2B5EF4-FFF2-40B4-BE49-F238E27FC236}">
                <a16:creationId xmlns:a16="http://schemas.microsoft.com/office/drawing/2014/main" id="{D3B05FFF-1707-6F3E-E086-B37F676CF41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380C93-2E88-6778-2090-509DCB52A214}"/>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F01CAA97-1147-7BE4-92EF-DF2653188361}"/>
              </a:ext>
            </a:extLst>
          </p:cNvPr>
          <p:cNvSpPr>
            <a:spLocks noGrp="1"/>
          </p:cNvSpPr>
          <p:nvPr>
            <p:ph type="body" idx="1"/>
          </p:nvPr>
        </p:nvSpPr>
        <p:spPr>
          <a:ln/>
        </p:spPr>
        <p:txBody>
          <a:bodyPr/>
          <a:lstStyle/>
          <a:p>
            <a:pPr algn="just" defTabSz="916856">
              <a:defRPr/>
            </a:pPr>
            <a:r>
              <a:rPr lang="en-US" altLang="en-US" sz="1000" dirty="0">
                <a:latin typeface="Arial" panose="020B0604020202020204" pitchFamily="34" charset="0"/>
                <a:cs typeface="Arial" panose="020B0604020202020204" pitchFamily="34" charset="0"/>
              </a:rPr>
              <a:t>Site Plan showing the location of the signs. </a:t>
            </a:r>
          </a:p>
          <a:p>
            <a:pPr algn="just" defTabSz="916856">
              <a:defRPr/>
            </a:pPr>
            <a:r>
              <a:rPr lang="en-US" altLang="en-US" sz="1000" dirty="0">
                <a:latin typeface="Arial" panose="020B0604020202020204" pitchFamily="34" charset="0"/>
                <a:cs typeface="Arial" panose="020B0604020202020204" pitchFamily="34" charset="0"/>
              </a:rPr>
              <a:t>Sign A –</a:t>
            </a:r>
          </a:p>
          <a:p>
            <a:pPr algn="just" defTabSz="916856">
              <a:defRPr/>
            </a:pPr>
            <a:r>
              <a:rPr lang="en-US" altLang="en-US" sz="1000" dirty="0">
                <a:latin typeface="Arial" panose="020B0604020202020204" pitchFamily="34" charset="0"/>
                <a:cs typeface="Arial" panose="020B0604020202020204" pitchFamily="34" charset="0"/>
              </a:rPr>
              <a:t>Sign B – </a:t>
            </a:r>
          </a:p>
          <a:p>
            <a:pPr algn="just" defTabSz="916856">
              <a:defRPr/>
            </a:pPr>
            <a:r>
              <a:rPr lang="en-US" altLang="en-US" sz="1000" dirty="0">
                <a:latin typeface="Arial" panose="020B0604020202020204" pitchFamily="34" charset="0"/>
                <a:cs typeface="Arial" panose="020B0604020202020204" pitchFamily="34" charset="0"/>
              </a:rPr>
              <a:t>Sign C – </a:t>
            </a:r>
          </a:p>
          <a:p>
            <a:pPr algn="just">
              <a:spcBef>
                <a:spcPts val="0"/>
              </a:spcBef>
              <a:spcAft>
                <a:spcPts val="0"/>
              </a:spcAft>
            </a:pPr>
            <a:r>
              <a:rPr lang="en-US" sz="1000" dirty="0">
                <a:latin typeface="Arial" panose="020B0604020202020204" pitchFamily="34" charset="0"/>
                <a:ea typeface="Arial" panose="020B0604020202020204" pitchFamily="34" charset="0"/>
              </a:rPr>
              <a:t> </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 </a:t>
            </a:r>
            <a:endParaRPr lang="en-US" sz="1000" dirty="0">
              <a:latin typeface="Arial" panose="020B0604020202020204" pitchFamily="34" charset="0"/>
              <a:ea typeface="Calibri" panose="020F0502020204030204" pitchFamily="34" charset="0"/>
            </a:endParaRPr>
          </a:p>
          <a:p>
            <a:pPr algn="just">
              <a:defRPr/>
            </a:pPr>
            <a:endParaRPr lang="en-US" alt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7B717B3-A423-1A92-6024-A03620AEE31F}"/>
              </a:ext>
            </a:extLst>
          </p:cNvPr>
          <p:cNvSpPr>
            <a:spLocks noGrp="1"/>
          </p:cNvSpPr>
          <p:nvPr>
            <p:ph type="dt" sz="quarter" idx="1"/>
          </p:nvPr>
        </p:nvSpPr>
        <p:spPr/>
        <p:txBody>
          <a:bodyPr/>
          <a:lstStyle/>
          <a:p>
            <a:pPr>
              <a:defRPr/>
            </a:pPr>
            <a:endParaRPr lang="en-US"/>
          </a:p>
        </p:txBody>
      </p:sp>
      <p:sp>
        <p:nvSpPr>
          <p:cNvPr id="25605" name="Slide Number Placeholder 4">
            <a:extLst>
              <a:ext uri="{FF2B5EF4-FFF2-40B4-BE49-F238E27FC236}">
                <a16:creationId xmlns:a16="http://schemas.microsoft.com/office/drawing/2014/main" id="{29FBF91E-0F7E-B4B4-F55E-8E1FC846B9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500" indent="-287282">
              <a:defRPr>
                <a:solidFill>
                  <a:schemeClr val="tx1"/>
                </a:solidFill>
                <a:latin typeface="Arial" panose="020B0604020202020204" pitchFamily="34" charset="0"/>
                <a:cs typeface="Arial" panose="020B0604020202020204" pitchFamily="34" charset="0"/>
              </a:defRPr>
            </a:lvl2pPr>
            <a:lvl3pPr marL="1153940" indent="-229505">
              <a:defRPr>
                <a:solidFill>
                  <a:schemeClr val="tx1"/>
                </a:solidFill>
                <a:latin typeface="Arial" panose="020B0604020202020204" pitchFamily="34" charset="0"/>
                <a:cs typeface="Arial" panose="020B0604020202020204" pitchFamily="34" charset="0"/>
              </a:defRPr>
            </a:lvl3pPr>
            <a:lvl4pPr marL="1616160" indent="-229505">
              <a:defRPr>
                <a:solidFill>
                  <a:schemeClr val="tx1"/>
                </a:solidFill>
                <a:latin typeface="Arial" panose="020B0604020202020204" pitchFamily="34" charset="0"/>
                <a:cs typeface="Arial" panose="020B0604020202020204" pitchFamily="34" charset="0"/>
              </a:defRPr>
            </a:lvl4pPr>
            <a:lvl5pPr marL="2078377" indent="-229505">
              <a:defRPr>
                <a:solidFill>
                  <a:schemeClr val="tx1"/>
                </a:solidFill>
                <a:latin typeface="Arial" panose="020B0604020202020204" pitchFamily="34" charset="0"/>
                <a:cs typeface="Arial" panose="020B0604020202020204" pitchFamily="34" charset="0"/>
              </a:defRPr>
            </a:lvl5pPr>
            <a:lvl6pPr marL="2540599"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2815"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036"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252"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510685-228A-4FFA-9847-00F9A8AC8DE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US" sz="1000" u="sng" dirty="0">
                <a:latin typeface="Arial" panose="020B0604020202020204" pitchFamily="34" charset="0"/>
                <a:ea typeface="Arial" panose="020B0604020202020204" pitchFamily="34" charset="0"/>
              </a:rPr>
              <a:t>Sign A</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 </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Installation of one (1) sign panel on an existing one sided monument sign located on the corner of North H Street and East Central Avenue with letters measuring 12 inches by 73 ¾ inches</a:t>
            </a:r>
          </a:p>
          <a:p>
            <a:pPr algn="just">
              <a:spcBef>
                <a:spcPts val="0"/>
              </a:spcBef>
              <a:spcAft>
                <a:spcPts val="0"/>
              </a:spcAft>
            </a:pPr>
            <a:endParaRPr lang="en-US" sz="1000" dirty="0">
              <a:latin typeface="Arial" panose="020B0604020202020204" pitchFamily="34" charset="0"/>
              <a:ea typeface="Calibri" panose="020F0502020204030204" pitchFamily="34" charset="0"/>
            </a:endParaRPr>
          </a:p>
          <a:p>
            <a:pPr algn="just" defTabSz="924641"/>
            <a:r>
              <a:rPr lang="en-US" sz="1000" dirty="0">
                <a:latin typeface="Arial" panose="020B0604020202020204" pitchFamily="34" charset="0"/>
                <a:ea typeface="Arial" panose="020B0604020202020204" pitchFamily="34" charset="0"/>
              </a:rPr>
              <a:t>Tractor Supply is proposing new panels (signs A &amp; B) as described above on the two existing monument signs along H Street as shown on the site plan in the attached plan set.  The sign letter height would be 5 inches and the letters would be black in color with a red logo. The background of the sign would be </a:t>
            </a:r>
            <a:r>
              <a:rPr lang="en-US" sz="1000" dirty="0" err="1">
                <a:latin typeface="Arial" panose="020B0604020202020204" pitchFamily="34" charset="0"/>
                <a:ea typeface="Arial" panose="020B0604020202020204" pitchFamily="34" charset="0"/>
              </a:rPr>
              <a:t>stuccoed</a:t>
            </a:r>
            <a:r>
              <a:rPr lang="en-US" sz="1000" dirty="0">
                <a:latin typeface="Arial" panose="020B0604020202020204" pitchFamily="34" charset="0"/>
                <a:ea typeface="Arial" panose="020B0604020202020204" pitchFamily="34" charset="0"/>
              </a:rPr>
              <a:t> and painted to match the existing sign cabinet. Signage on the monument signs is generally utilized to identify the major tenants in the shopping center.</a:t>
            </a:r>
            <a:endParaRPr lang="en-US" sz="1000" dirty="0">
              <a:latin typeface="Arial" panose="020B0604020202020204" pitchFamily="34" charset="0"/>
              <a:ea typeface="Calibri" panose="020F0502020204030204" pitchFamily="34" charset="0"/>
            </a:endParaRPr>
          </a:p>
          <a:p>
            <a:pPr algn="just"/>
            <a:endParaRPr lang="en-US" sz="1000"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39CBEF7-E710-4B95-B4E9-2BAD63E7DE6C}" type="slidenum">
              <a:rPr lang="en-US" altLang="en-US" smtClean="0"/>
              <a:pPr>
                <a:defRPr/>
              </a:pPr>
              <a:t>7</a:t>
            </a:fld>
            <a:endParaRPr lang="en-US" altLang="en-US"/>
          </a:p>
        </p:txBody>
      </p:sp>
    </p:spTree>
    <p:extLst>
      <p:ext uri="{BB962C8B-B14F-4D97-AF65-F5344CB8AC3E}">
        <p14:creationId xmlns:p14="http://schemas.microsoft.com/office/powerpoint/2010/main" val="268068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US" sz="1000" u="sng" dirty="0">
                <a:latin typeface="Arial" panose="020B0604020202020204" pitchFamily="34" charset="0"/>
                <a:ea typeface="Arial" panose="020B0604020202020204" pitchFamily="34" charset="0"/>
              </a:rPr>
              <a:t>Sign B</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 </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Installation of two (2) sign panels on an existing two sided monument sign located on the west side of the Mission Plaza Shopping Center driveway entrance off of North H Street with letter measuring 16 inches by 98 inches.</a:t>
            </a:r>
            <a:endParaRPr lang="en-US" sz="1000" dirty="0">
              <a:latin typeface="Arial" panose="020B0604020202020204" pitchFamily="34" charset="0"/>
              <a:ea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39CBEF7-E710-4B95-B4E9-2BAD63E7DE6C}" type="slidenum">
              <a:rPr lang="en-US" altLang="en-US" smtClean="0"/>
              <a:pPr>
                <a:defRPr/>
              </a:pPr>
              <a:t>8</a:t>
            </a:fld>
            <a:endParaRPr lang="en-US" altLang="en-US"/>
          </a:p>
        </p:txBody>
      </p:sp>
    </p:spTree>
    <p:extLst>
      <p:ext uri="{BB962C8B-B14F-4D97-AF65-F5344CB8AC3E}">
        <p14:creationId xmlns:p14="http://schemas.microsoft.com/office/powerpoint/2010/main" val="295881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EB994E0-3D14-4BD4-CC2A-B42ADDCF00A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12DC34D-D065-F232-21E1-10BDE62016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spcAft>
                <a:spcPts val="0"/>
              </a:spcAft>
            </a:pPr>
            <a:r>
              <a:rPr lang="en-US" sz="1000" u="sng" dirty="0">
                <a:latin typeface="Arial" panose="020B0604020202020204" pitchFamily="34" charset="0"/>
                <a:ea typeface="Arial" panose="020B0604020202020204" pitchFamily="34" charset="0"/>
              </a:rPr>
              <a:t>Sign C</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 </a:t>
            </a:r>
            <a:endParaRPr lang="en-US" sz="1000" dirty="0">
              <a:latin typeface="Arial" panose="020B0604020202020204" pitchFamily="34" charset="0"/>
              <a:ea typeface="Calibri" panose="020F0502020204030204" pitchFamily="34" charset="0"/>
            </a:endParaRPr>
          </a:p>
          <a:p>
            <a:pPr algn="just">
              <a:spcBef>
                <a:spcPts val="0"/>
              </a:spcBef>
              <a:spcAft>
                <a:spcPts val="0"/>
              </a:spcAft>
            </a:pPr>
            <a:r>
              <a:rPr lang="en-US" sz="1000" dirty="0">
                <a:latin typeface="Arial" panose="020B0604020202020204" pitchFamily="34" charset="0"/>
                <a:ea typeface="Arial" panose="020B0604020202020204" pitchFamily="34" charset="0"/>
              </a:rPr>
              <a:t>Installation of one (1) wall sign measuring 48 inches tall and 23.94 inches wide with illuminated channel letters to be located on the existing building located at 1600 North H Street in the Mission Plaza Shopping Center.</a:t>
            </a:r>
            <a:endParaRPr lang="en-US" sz="1000" dirty="0">
              <a:latin typeface="Arial" panose="020B0604020202020204" pitchFamily="34" charset="0"/>
              <a:ea typeface="Calibri" panose="020F0502020204030204" pitchFamily="34" charset="0"/>
            </a:endParaRPr>
          </a:p>
          <a:p>
            <a:pPr algn="just"/>
            <a:endParaRPr lang="en-US" altLang="en-US" sz="1000" dirty="0">
              <a:latin typeface="Arial" panose="020B0604020202020204" pitchFamily="34" charset="0"/>
              <a:cs typeface="Arial" panose="020B0604020202020204" pitchFamily="34" charset="0"/>
            </a:endParaRPr>
          </a:p>
          <a:p>
            <a:pPr algn="just" defTabSz="931474">
              <a:defRPr/>
            </a:pPr>
            <a:r>
              <a:rPr lang="en-US" sz="1000" dirty="0">
                <a:latin typeface="Arial" panose="020B0604020202020204" pitchFamily="34" charset="0"/>
                <a:ea typeface="Arial" panose="020B0604020202020204" pitchFamily="34" charset="0"/>
              </a:rPr>
              <a:t>Sign C is a wall sign proposed on the west face of the building visible from H Street consisting of one (1) 48 inch tall logo with a red background with TSC in white letters and text reading Tractor Supply Co on two lines of text consisting of flush mounted internally illuminated, individual black channel color-changing letters (black during daylight, and white when illuminated at night), for a total sign area of 71.9 square feet.</a:t>
            </a:r>
            <a:endParaRPr lang="en-US" sz="1000" dirty="0">
              <a:latin typeface="Arial" panose="020B0604020202020204" pitchFamily="34" charset="0"/>
              <a:ea typeface="Calibri" panose="020F0502020204030204" pitchFamily="34" charset="0"/>
            </a:endParaRPr>
          </a:p>
          <a:p>
            <a:pPr algn="just"/>
            <a:endParaRPr lang="en-US" alt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ea typeface="Arial" panose="020B0604020202020204" pitchFamily="34" charset="0"/>
              </a:rPr>
              <a:t>Staff review finds that the proposal of monument panels with the proposed text of 5 inches meet the requirements listed in the sign program that requires that letters be no more than 9 ¾ inches for the panels on the monument sign on North H Street and letters of no more than 7 ¼ inches for the panel on the monument sign on at the corner North H Street and East Central Avenue. For the proposed wall sign which contains a 48 inch logo and channel letters that are 23.94 inches in height (47.88 inches double stacked height), these dimensions do not exceed the allowed maximum of 48 inches per the sign program</a:t>
            </a:r>
            <a:endParaRPr lang="en-US" altLang="en-US" sz="10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6BDAF36-A983-AF19-5B71-23A0A73AA2D7}"/>
              </a:ext>
            </a:extLst>
          </p:cNvPr>
          <p:cNvSpPr>
            <a:spLocks noGrp="1"/>
          </p:cNvSpPr>
          <p:nvPr>
            <p:ph type="dt" sz="quarter" idx="1"/>
          </p:nvPr>
        </p:nvSpPr>
        <p:spPr/>
        <p:txBody>
          <a:bodyPr/>
          <a:lstStyle/>
          <a:p>
            <a:pPr>
              <a:defRPr/>
            </a:pPr>
            <a:endParaRPr lang="en-US"/>
          </a:p>
        </p:txBody>
      </p:sp>
      <p:sp>
        <p:nvSpPr>
          <p:cNvPr id="29701" name="Slide Number Placeholder 4">
            <a:extLst>
              <a:ext uri="{FF2B5EF4-FFF2-40B4-BE49-F238E27FC236}">
                <a16:creationId xmlns:a16="http://schemas.microsoft.com/office/drawing/2014/main" id="{2976CC24-4AC1-A3CE-FBD5-6934ECD756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500" indent="-287282">
              <a:defRPr>
                <a:solidFill>
                  <a:schemeClr val="tx1"/>
                </a:solidFill>
                <a:latin typeface="Arial" panose="020B0604020202020204" pitchFamily="34" charset="0"/>
                <a:cs typeface="Arial" panose="020B0604020202020204" pitchFamily="34" charset="0"/>
              </a:defRPr>
            </a:lvl2pPr>
            <a:lvl3pPr marL="1153940" indent="-229505">
              <a:defRPr>
                <a:solidFill>
                  <a:schemeClr val="tx1"/>
                </a:solidFill>
                <a:latin typeface="Arial" panose="020B0604020202020204" pitchFamily="34" charset="0"/>
                <a:cs typeface="Arial" panose="020B0604020202020204" pitchFamily="34" charset="0"/>
              </a:defRPr>
            </a:lvl3pPr>
            <a:lvl4pPr marL="1616160" indent="-229505">
              <a:defRPr>
                <a:solidFill>
                  <a:schemeClr val="tx1"/>
                </a:solidFill>
                <a:latin typeface="Arial" panose="020B0604020202020204" pitchFamily="34" charset="0"/>
                <a:cs typeface="Arial" panose="020B0604020202020204" pitchFamily="34" charset="0"/>
              </a:defRPr>
            </a:lvl4pPr>
            <a:lvl5pPr marL="2078377" indent="-229505">
              <a:defRPr>
                <a:solidFill>
                  <a:schemeClr val="tx1"/>
                </a:solidFill>
                <a:latin typeface="Arial" panose="020B0604020202020204" pitchFamily="34" charset="0"/>
                <a:cs typeface="Arial" panose="020B0604020202020204" pitchFamily="34" charset="0"/>
              </a:defRPr>
            </a:lvl5pPr>
            <a:lvl6pPr marL="2540599"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2815"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5036"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252" indent="-2295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B2D197-0C04-4E36-B983-C53835C5644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DC76769-DF35-86E2-7FD1-1FDF0428799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B241BF-6335-99D3-3236-E1405341EF5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C9EC86-BE5D-F52F-75EC-D0A683F0FAF4}"/>
              </a:ext>
            </a:extLst>
          </p:cNvPr>
          <p:cNvSpPr>
            <a:spLocks noGrp="1" noChangeArrowheads="1"/>
          </p:cNvSpPr>
          <p:nvPr>
            <p:ph type="sldNum" sz="quarter" idx="12"/>
          </p:nvPr>
        </p:nvSpPr>
        <p:spPr/>
        <p:txBody>
          <a:bodyPr/>
          <a:lstStyle>
            <a:lvl1pPr>
              <a:defRPr/>
            </a:lvl1pPr>
          </a:lstStyle>
          <a:p>
            <a:pPr>
              <a:defRPr/>
            </a:pPr>
            <a:fld id="{E376C880-4A6C-407B-B4C8-6EEC1A4005E9}" type="slidenum">
              <a:rPr lang="en-US" altLang="en-US"/>
              <a:pPr>
                <a:defRPr/>
              </a:pPr>
              <a:t>‹#›</a:t>
            </a:fld>
            <a:endParaRPr lang="en-US" altLang="en-US"/>
          </a:p>
        </p:txBody>
      </p:sp>
    </p:spTree>
    <p:extLst>
      <p:ext uri="{BB962C8B-B14F-4D97-AF65-F5344CB8AC3E}">
        <p14:creationId xmlns:p14="http://schemas.microsoft.com/office/powerpoint/2010/main" val="4284997115"/>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A43679-C4D8-D16F-9E6F-5F9B3285AD0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217129-35DE-4A11-46EC-E47FB2D1C08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76A451-9077-3688-BF2E-73193DA610C3}"/>
              </a:ext>
            </a:extLst>
          </p:cNvPr>
          <p:cNvSpPr>
            <a:spLocks noGrp="1" noChangeArrowheads="1"/>
          </p:cNvSpPr>
          <p:nvPr>
            <p:ph type="sldNum" sz="quarter" idx="12"/>
          </p:nvPr>
        </p:nvSpPr>
        <p:spPr/>
        <p:txBody>
          <a:bodyPr/>
          <a:lstStyle>
            <a:lvl1pPr>
              <a:defRPr/>
            </a:lvl1pPr>
          </a:lstStyle>
          <a:p>
            <a:pPr>
              <a:defRPr/>
            </a:pPr>
            <a:fld id="{833AC2E4-30F4-46DC-BE7F-3095AEF4C8E1}" type="slidenum">
              <a:rPr lang="en-US" altLang="en-US"/>
              <a:pPr>
                <a:defRPr/>
              </a:pPr>
              <a:t>‹#›</a:t>
            </a:fld>
            <a:endParaRPr lang="en-US" altLang="en-US"/>
          </a:p>
        </p:txBody>
      </p:sp>
    </p:spTree>
    <p:extLst>
      <p:ext uri="{BB962C8B-B14F-4D97-AF65-F5344CB8AC3E}">
        <p14:creationId xmlns:p14="http://schemas.microsoft.com/office/powerpoint/2010/main" val="2692157662"/>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254606-5C1D-5304-D894-33748E4BD66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8223CB-A05D-A146-42A7-02E14E1853A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9F0721-80D9-3B7C-F83E-B6F184852717}"/>
              </a:ext>
            </a:extLst>
          </p:cNvPr>
          <p:cNvSpPr>
            <a:spLocks noGrp="1" noChangeArrowheads="1"/>
          </p:cNvSpPr>
          <p:nvPr>
            <p:ph type="sldNum" sz="quarter" idx="12"/>
          </p:nvPr>
        </p:nvSpPr>
        <p:spPr/>
        <p:txBody>
          <a:bodyPr/>
          <a:lstStyle>
            <a:lvl1pPr>
              <a:defRPr/>
            </a:lvl1pPr>
          </a:lstStyle>
          <a:p>
            <a:pPr>
              <a:defRPr/>
            </a:pPr>
            <a:fld id="{8B6B590A-19F6-447F-B566-F8780D3B1656}" type="slidenum">
              <a:rPr lang="en-US" altLang="en-US"/>
              <a:pPr>
                <a:defRPr/>
              </a:pPr>
              <a:t>‹#›</a:t>
            </a:fld>
            <a:endParaRPr lang="en-US" altLang="en-US"/>
          </a:p>
        </p:txBody>
      </p:sp>
    </p:spTree>
    <p:extLst>
      <p:ext uri="{BB962C8B-B14F-4D97-AF65-F5344CB8AC3E}">
        <p14:creationId xmlns:p14="http://schemas.microsoft.com/office/powerpoint/2010/main" val="2909495037"/>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FC40A94-5B6B-1334-139D-9CB72765F3A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2A1BEF-FE1C-34B0-64EE-8D19F2593F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F0789C-316A-64FE-894F-00064F3EB11F}"/>
              </a:ext>
            </a:extLst>
          </p:cNvPr>
          <p:cNvSpPr>
            <a:spLocks noGrp="1"/>
          </p:cNvSpPr>
          <p:nvPr>
            <p:ph type="sldNum" sz="quarter" idx="12"/>
          </p:nvPr>
        </p:nvSpPr>
        <p:spPr/>
        <p:txBody>
          <a:bodyPr/>
          <a:lstStyle>
            <a:lvl1pPr>
              <a:defRPr/>
            </a:lvl1pPr>
          </a:lstStyle>
          <a:p>
            <a:pPr>
              <a:defRPr/>
            </a:pPr>
            <a:fld id="{C4719112-B0F3-488E-9ED2-A5B54E456539}" type="slidenum">
              <a:rPr lang="en-US" altLang="en-US"/>
              <a:pPr>
                <a:defRPr/>
              </a:pPr>
              <a:t>‹#›</a:t>
            </a:fld>
            <a:endParaRPr lang="en-US" altLang="en-US"/>
          </a:p>
        </p:txBody>
      </p:sp>
    </p:spTree>
    <p:extLst>
      <p:ext uri="{BB962C8B-B14F-4D97-AF65-F5344CB8AC3E}">
        <p14:creationId xmlns:p14="http://schemas.microsoft.com/office/powerpoint/2010/main" val="2413425980"/>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E189A-D770-8E6B-D0D6-117B54F57E1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A3D670B-94FE-85FC-0F16-CA0A9F812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B1877A-3266-4312-4E41-4FFE1DFAD65D}"/>
              </a:ext>
            </a:extLst>
          </p:cNvPr>
          <p:cNvSpPr>
            <a:spLocks noGrp="1"/>
          </p:cNvSpPr>
          <p:nvPr>
            <p:ph type="sldNum" sz="quarter" idx="12"/>
          </p:nvPr>
        </p:nvSpPr>
        <p:spPr/>
        <p:txBody>
          <a:bodyPr/>
          <a:lstStyle>
            <a:lvl1pPr>
              <a:defRPr/>
            </a:lvl1pPr>
          </a:lstStyle>
          <a:p>
            <a:pPr>
              <a:defRPr/>
            </a:pPr>
            <a:fld id="{0E0B7A31-1EFF-472F-BC65-4619DF149DF9}" type="slidenum">
              <a:rPr lang="en-US" altLang="en-US"/>
              <a:pPr>
                <a:defRPr/>
              </a:pPr>
              <a:t>‹#›</a:t>
            </a:fld>
            <a:endParaRPr lang="en-US" altLang="en-US"/>
          </a:p>
        </p:txBody>
      </p:sp>
    </p:spTree>
    <p:extLst>
      <p:ext uri="{BB962C8B-B14F-4D97-AF65-F5344CB8AC3E}">
        <p14:creationId xmlns:p14="http://schemas.microsoft.com/office/powerpoint/2010/main" val="321973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B24C59-5819-52FF-3A4A-3DD21DE108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5E0F96B-BC8C-23C4-8ACA-341596CB95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E91D28-00F8-C73B-BA26-F474481A9ADF}"/>
              </a:ext>
            </a:extLst>
          </p:cNvPr>
          <p:cNvSpPr>
            <a:spLocks noGrp="1"/>
          </p:cNvSpPr>
          <p:nvPr>
            <p:ph type="sldNum" sz="quarter" idx="12"/>
          </p:nvPr>
        </p:nvSpPr>
        <p:spPr/>
        <p:txBody>
          <a:bodyPr/>
          <a:lstStyle>
            <a:lvl1pPr>
              <a:defRPr/>
            </a:lvl1pPr>
          </a:lstStyle>
          <a:p>
            <a:pPr>
              <a:defRPr/>
            </a:pPr>
            <a:fld id="{BB4C898E-685E-4B34-81E5-BF9BE4A24CCD}" type="slidenum">
              <a:rPr lang="en-US" altLang="en-US"/>
              <a:pPr>
                <a:defRPr/>
              </a:pPr>
              <a:t>‹#›</a:t>
            </a:fld>
            <a:endParaRPr lang="en-US" altLang="en-US"/>
          </a:p>
        </p:txBody>
      </p:sp>
    </p:spTree>
    <p:extLst>
      <p:ext uri="{BB962C8B-B14F-4D97-AF65-F5344CB8AC3E}">
        <p14:creationId xmlns:p14="http://schemas.microsoft.com/office/powerpoint/2010/main" val="3885645212"/>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AF5088-B396-6547-3FEE-2AC6182120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2A0C4E5-1D22-D1EF-EED2-8B9BED3644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7BD698-9EB1-C321-A215-C932255BE8B0}"/>
              </a:ext>
            </a:extLst>
          </p:cNvPr>
          <p:cNvSpPr>
            <a:spLocks noGrp="1"/>
          </p:cNvSpPr>
          <p:nvPr>
            <p:ph type="sldNum" sz="quarter" idx="12"/>
          </p:nvPr>
        </p:nvSpPr>
        <p:spPr/>
        <p:txBody>
          <a:bodyPr/>
          <a:lstStyle>
            <a:lvl1pPr>
              <a:defRPr/>
            </a:lvl1pPr>
          </a:lstStyle>
          <a:p>
            <a:pPr>
              <a:defRPr/>
            </a:pPr>
            <a:fld id="{0BF807CF-5F71-49B9-BA50-E8A9B1E1F2DF}" type="slidenum">
              <a:rPr lang="en-US" altLang="en-US"/>
              <a:pPr>
                <a:defRPr/>
              </a:pPr>
              <a:t>‹#›</a:t>
            </a:fld>
            <a:endParaRPr lang="en-US" altLang="en-US"/>
          </a:p>
        </p:txBody>
      </p:sp>
    </p:spTree>
    <p:extLst>
      <p:ext uri="{BB962C8B-B14F-4D97-AF65-F5344CB8AC3E}">
        <p14:creationId xmlns:p14="http://schemas.microsoft.com/office/powerpoint/2010/main" val="239106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8A5D4B-4E38-8C27-C52B-518869C5379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BE0E07A-421C-3338-F074-DEFB0D2EEFC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E6954AE-5DB7-8DA3-7D4A-E27078A052FD}"/>
              </a:ext>
            </a:extLst>
          </p:cNvPr>
          <p:cNvSpPr>
            <a:spLocks noGrp="1"/>
          </p:cNvSpPr>
          <p:nvPr>
            <p:ph type="sldNum" sz="quarter" idx="12"/>
          </p:nvPr>
        </p:nvSpPr>
        <p:spPr/>
        <p:txBody>
          <a:bodyPr/>
          <a:lstStyle>
            <a:lvl1pPr>
              <a:defRPr/>
            </a:lvl1pPr>
          </a:lstStyle>
          <a:p>
            <a:pPr>
              <a:defRPr/>
            </a:pPr>
            <a:fld id="{E04CCAA8-C833-44FF-947E-01CF7AA75DAB}" type="slidenum">
              <a:rPr lang="en-US" altLang="en-US"/>
              <a:pPr>
                <a:defRPr/>
              </a:pPr>
              <a:t>‹#›</a:t>
            </a:fld>
            <a:endParaRPr lang="en-US" altLang="en-US"/>
          </a:p>
        </p:txBody>
      </p:sp>
    </p:spTree>
    <p:extLst>
      <p:ext uri="{BB962C8B-B14F-4D97-AF65-F5344CB8AC3E}">
        <p14:creationId xmlns:p14="http://schemas.microsoft.com/office/powerpoint/2010/main" val="3938010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0AD7814-CDEB-0BAA-4A3B-7A0F9DC7F21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B51A672-40E4-B7BB-A84F-2B694A155D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F2B815-5D40-BAC0-CD4D-14A0762AA68E}"/>
              </a:ext>
            </a:extLst>
          </p:cNvPr>
          <p:cNvSpPr>
            <a:spLocks noGrp="1"/>
          </p:cNvSpPr>
          <p:nvPr>
            <p:ph type="sldNum" sz="quarter" idx="12"/>
          </p:nvPr>
        </p:nvSpPr>
        <p:spPr/>
        <p:txBody>
          <a:bodyPr/>
          <a:lstStyle>
            <a:lvl1pPr>
              <a:defRPr/>
            </a:lvl1pPr>
          </a:lstStyle>
          <a:p>
            <a:pPr>
              <a:defRPr/>
            </a:pPr>
            <a:fld id="{0E44C62C-422B-400F-9E30-25E957A2D917}" type="slidenum">
              <a:rPr lang="en-US" altLang="en-US"/>
              <a:pPr>
                <a:defRPr/>
              </a:pPr>
              <a:t>‹#›</a:t>
            </a:fld>
            <a:endParaRPr lang="en-US" altLang="en-US"/>
          </a:p>
        </p:txBody>
      </p:sp>
    </p:spTree>
    <p:extLst>
      <p:ext uri="{BB962C8B-B14F-4D97-AF65-F5344CB8AC3E}">
        <p14:creationId xmlns:p14="http://schemas.microsoft.com/office/powerpoint/2010/main" val="2706003915"/>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F6D876-273E-2F60-C765-5CB6824872F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6CB40DB-26D9-D16E-A9D5-EFE6E5D7D7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4E13D0-AB27-F426-2903-5A11F83A25E2}"/>
              </a:ext>
            </a:extLst>
          </p:cNvPr>
          <p:cNvSpPr>
            <a:spLocks noGrp="1"/>
          </p:cNvSpPr>
          <p:nvPr>
            <p:ph type="sldNum" sz="quarter" idx="12"/>
          </p:nvPr>
        </p:nvSpPr>
        <p:spPr/>
        <p:txBody>
          <a:bodyPr/>
          <a:lstStyle>
            <a:lvl1pPr>
              <a:defRPr/>
            </a:lvl1pPr>
          </a:lstStyle>
          <a:p>
            <a:pPr>
              <a:defRPr/>
            </a:pPr>
            <a:fld id="{5B4F5428-767C-465D-BAC1-48022742C9FF}" type="slidenum">
              <a:rPr lang="en-US" altLang="en-US"/>
              <a:pPr>
                <a:defRPr/>
              </a:pPr>
              <a:t>‹#›</a:t>
            </a:fld>
            <a:endParaRPr lang="en-US" altLang="en-US"/>
          </a:p>
        </p:txBody>
      </p:sp>
    </p:spTree>
    <p:extLst>
      <p:ext uri="{BB962C8B-B14F-4D97-AF65-F5344CB8AC3E}">
        <p14:creationId xmlns:p14="http://schemas.microsoft.com/office/powerpoint/2010/main" val="4037298967"/>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4062BAD-2BA8-E0C1-5E98-B28D32EB749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B0D76A0-1BE3-A59D-F81D-FA93058DA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E167C8-3A40-863E-2C55-069AAB453184}"/>
              </a:ext>
            </a:extLst>
          </p:cNvPr>
          <p:cNvSpPr>
            <a:spLocks noGrp="1"/>
          </p:cNvSpPr>
          <p:nvPr>
            <p:ph type="sldNum" sz="quarter" idx="12"/>
          </p:nvPr>
        </p:nvSpPr>
        <p:spPr/>
        <p:txBody>
          <a:bodyPr/>
          <a:lstStyle>
            <a:lvl1pPr>
              <a:defRPr/>
            </a:lvl1pPr>
          </a:lstStyle>
          <a:p>
            <a:pPr>
              <a:defRPr/>
            </a:pPr>
            <a:fld id="{45607A7D-C738-4E08-8BFA-1B9713D9B9B3}" type="slidenum">
              <a:rPr lang="en-US" altLang="en-US"/>
              <a:pPr>
                <a:defRPr/>
              </a:pPr>
              <a:t>‹#›</a:t>
            </a:fld>
            <a:endParaRPr lang="en-US" altLang="en-US"/>
          </a:p>
        </p:txBody>
      </p:sp>
    </p:spTree>
    <p:extLst>
      <p:ext uri="{BB962C8B-B14F-4D97-AF65-F5344CB8AC3E}">
        <p14:creationId xmlns:p14="http://schemas.microsoft.com/office/powerpoint/2010/main" val="308825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488951-19D1-FCBF-B733-4CF8159CAC8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02AFB2-E6D4-45E2-9266-5AA18355968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5320B0-13A7-51A1-5343-23EA49168A82}"/>
              </a:ext>
            </a:extLst>
          </p:cNvPr>
          <p:cNvSpPr>
            <a:spLocks noGrp="1" noChangeArrowheads="1"/>
          </p:cNvSpPr>
          <p:nvPr>
            <p:ph type="sldNum" sz="quarter" idx="12"/>
          </p:nvPr>
        </p:nvSpPr>
        <p:spPr/>
        <p:txBody>
          <a:bodyPr/>
          <a:lstStyle>
            <a:lvl1pPr>
              <a:defRPr/>
            </a:lvl1pPr>
          </a:lstStyle>
          <a:p>
            <a:pPr>
              <a:defRPr/>
            </a:pPr>
            <a:fld id="{D1E84BFE-324C-4D34-92D5-E8BD85F20E68}" type="slidenum">
              <a:rPr lang="en-US" altLang="en-US"/>
              <a:pPr>
                <a:defRPr/>
              </a:pPr>
              <a:t>‹#›</a:t>
            </a:fld>
            <a:endParaRPr lang="en-US" altLang="en-US"/>
          </a:p>
        </p:txBody>
      </p:sp>
    </p:spTree>
    <p:extLst>
      <p:ext uri="{BB962C8B-B14F-4D97-AF65-F5344CB8AC3E}">
        <p14:creationId xmlns:p14="http://schemas.microsoft.com/office/powerpoint/2010/main" val="2912621072"/>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CCDE5D9-B728-EB7D-E4E4-661336B97D3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B494C-B785-C22E-48D3-57927D2E9A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F4C476-CA06-F1F8-66EA-477000A0CBE8}"/>
              </a:ext>
            </a:extLst>
          </p:cNvPr>
          <p:cNvSpPr>
            <a:spLocks noGrp="1"/>
          </p:cNvSpPr>
          <p:nvPr>
            <p:ph type="sldNum" sz="quarter" idx="12"/>
          </p:nvPr>
        </p:nvSpPr>
        <p:spPr/>
        <p:txBody>
          <a:bodyPr/>
          <a:lstStyle>
            <a:lvl1pPr>
              <a:defRPr/>
            </a:lvl1pPr>
          </a:lstStyle>
          <a:p>
            <a:pPr>
              <a:defRPr/>
            </a:pPr>
            <a:fld id="{512BBCD8-5F44-41E1-B97F-A219062B692E}" type="slidenum">
              <a:rPr lang="en-US" altLang="en-US"/>
              <a:pPr>
                <a:defRPr/>
              </a:pPr>
              <a:t>‹#›</a:t>
            </a:fld>
            <a:endParaRPr lang="en-US" altLang="en-US"/>
          </a:p>
        </p:txBody>
      </p:sp>
    </p:spTree>
    <p:extLst>
      <p:ext uri="{BB962C8B-B14F-4D97-AF65-F5344CB8AC3E}">
        <p14:creationId xmlns:p14="http://schemas.microsoft.com/office/powerpoint/2010/main" val="3848331206"/>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09754-5570-B6C4-50F4-1223CC4D5BD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4E6B97-A5EA-69F5-D461-1CA02116B5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67725C-8D0E-4163-6D58-8E9233C5805A}"/>
              </a:ext>
            </a:extLst>
          </p:cNvPr>
          <p:cNvSpPr>
            <a:spLocks noGrp="1"/>
          </p:cNvSpPr>
          <p:nvPr>
            <p:ph type="sldNum" sz="quarter" idx="12"/>
          </p:nvPr>
        </p:nvSpPr>
        <p:spPr/>
        <p:txBody>
          <a:bodyPr/>
          <a:lstStyle>
            <a:lvl1pPr>
              <a:defRPr/>
            </a:lvl1pPr>
          </a:lstStyle>
          <a:p>
            <a:pPr>
              <a:defRPr/>
            </a:pPr>
            <a:fld id="{5C455570-9E81-4E3C-9515-435BE86E56DA}" type="slidenum">
              <a:rPr lang="en-US" altLang="en-US"/>
              <a:pPr>
                <a:defRPr/>
              </a:pPr>
              <a:t>‹#›</a:t>
            </a:fld>
            <a:endParaRPr lang="en-US" altLang="en-US"/>
          </a:p>
        </p:txBody>
      </p:sp>
    </p:spTree>
    <p:extLst>
      <p:ext uri="{BB962C8B-B14F-4D97-AF65-F5344CB8AC3E}">
        <p14:creationId xmlns:p14="http://schemas.microsoft.com/office/powerpoint/2010/main" val="82260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F27BA-FFB2-5AE7-E820-AAB95A1DEE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6673E07-7B75-9A7B-30B0-3E6D3F0FBF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005ACE-37FA-F0B5-7D1A-67A68D54EEE4}"/>
              </a:ext>
            </a:extLst>
          </p:cNvPr>
          <p:cNvSpPr>
            <a:spLocks noGrp="1"/>
          </p:cNvSpPr>
          <p:nvPr>
            <p:ph type="sldNum" sz="quarter" idx="12"/>
          </p:nvPr>
        </p:nvSpPr>
        <p:spPr/>
        <p:txBody>
          <a:bodyPr/>
          <a:lstStyle>
            <a:lvl1pPr>
              <a:defRPr/>
            </a:lvl1pPr>
          </a:lstStyle>
          <a:p>
            <a:pPr>
              <a:defRPr/>
            </a:pPr>
            <a:fld id="{CE6157B1-410A-4A17-AF0D-64C655502623}" type="slidenum">
              <a:rPr lang="en-US" altLang="en-US"/>
              <a:pPr>
                <a:defRPr/>
              </a:pPr>
              <a:t>‹#›</a:t>
            </a:fld>
            <a:endParaRPr lang="en-US" altLang="en-US"/>
          </a:p>
        </p:txBody>
      </p:sp>
    </p:spTree>
    <p:extLst>
      <p:ext uri="{BB962C8B-B14F-4D97-AF65-F5344CB8AC3E}">
        <p14:creationId xmlns:p14="http://schemas.microsoft.com/office/powerpoint/2010/main" val="96975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6F53A9-3366-0741-7A67-77B5D2A0310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EB7D2A-1C53-0F6D-2D24-1FE8710CC76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3453D0-88E4-F64C-9336-DF23CB97A8D3}"/>
              </a:ext>
            </a:extLst>
          </p:cNvPr>
          <p:cNvSpPr>
            <a:spLocks noGrp="1" noChangeArrowheads="1"/>
          </p:cNvSpPr>
          <p:nvPr>
            <p:ph type="sldNum" sz="quarter" idx="12"/>
          </p:nvPr>
        </p:nvSpPr>
        <p:spPr/>
        <p:txBody>
          <a:bodyPr/>
          <a:lstStyle>
            <a:lvl1pPr>
              <a:defRPr/>
            </a:lvl1pPr>
          </a:lstStyle>
          <a:p>
            <a:pPr>
              <a:defRPr/>
            </a:pPr>
            <a:fld id="{4B38E3E2-E30C-49CE-AA83-8E8A30FA2B15}" type="slidenum">
              <a:rPr lang="en-US" altLang="en-US"/>
              <a:pPr>
                <a:defRPr/>
              </a:pPr>
              <a:t>‹#›</a:t>
            </a:fld>
            <a:endParaRPr lang="en-US" altLang="en-US"/>
          </a:p>
        </p:txBody>
      </p:sp>
    </p:spTree>
    <p:extLst>
      <p:ext uri="{BB962C8B-B14F-4D97-AF65-F5344CB8AC3E}">
        <p14:creationId xmlns:p14="http://schemas.microsoft.com/office/powerpoint/2010/main" val="1962489119"/>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8">
            <a:extLst>
              <a:ext uri="{FF2B5EF4-FFF2-40B4-BE49-F238E27FC236}">
                <a16:creationId xmlns:a16="http://schemas.microsoft.com/office/drawing/2014/main" id="{8187F08C-FE86-3CF7-AF62-07101E6FB90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28C7FCD0-442A-3630-1E24-E896AC6BFAC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3009E836-BFDA-0183-F9F1-C369AE88C434}"/>
              </a:ext>
            </a:extLst>
          </p:cNvPr>
          <p:cNvSpPr>
            <a:spLocks noGrp="1" noChangeArrowheads="1"/>
          </p:cNvSpPr>
          <p:nvPr>
            <p:ph type="sldNum" sz="quarter" idx="12"/>
          </p:nvPr>
        </p:nvSpPr>
        <p:spPr/>
        <p:txBody>
          <a:bodyPr/>
          <a:lstStyle>
            <a:lvl1pPr>
              <a:defRPr/>
            </a:lvl1pPr>
          </a:lstStyle>
          <a:p>
            <a:pPr>
              <a:defRPr/>
            </a:pPr>
            <a:fld id="{7AE89BE8-4918-4DF2-A43C-D18E081E3697}" type="slidenum">
              <a:rPr lang="en-US" altLang="en-US"/>
              <a:pPr>
                <a:defRPr/>
              </a:pPr>
              <a:t>‹#›</a:t>
            </a:fld>
            <a:endParaRPr lang="en-US" altLang="en-US"/>
          </a:p>
        </p:txBody>
      </p:sp>
    </p:spTree>
    <p:extLst>
      <p:ext uri="{BB962C8B-B14F-4D97-AF65-F5344CB8AC3E}">
        <p14:creationId xmlns:p14="http://schemas.microsoft.com/office/powerpoint/2010/main" val="501137888"/>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2F089C-02DF-F50B-6642-790E596797AA}"/>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014F3C5-0812-46DD-A7F9-EFBC1D2B53C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EE1744-1BD3-F41B-1479-EF68E5077A52}"/>
              </a:ext>
            </a:extLst>
          </p:cNvPr>
          <p:cNvSpPr>
            <a:spLocks noGrp="1" noChangeArrowheads="1"/>
          </p:cNvSpPr>
          <p:nvPr>
            <p:ph type="sldNum" sz="quarter" idx="12"/>
          </p:nvPr>
        </p:nvSpPr>
        <p:spPr/>
        <p:txBody>
          <a:bodyPr/>
          <a:lstStyle>
            <a:lvl1pPr>
              <a:defRPr/>
            </a:lvl1pPr>
          </a:lstStyle>
          <a:p>
            <a:pPr>
              <a:defRPr/>
            </a:pPr>
            <a:fld id="{1735A2A1-3F57-4053-B7BD-815EC3966B2F}" type="slidenum">
              <a:rPr lang="en-US" altLang="en-US"/>
              <a:pPr>
                <a:defRPr/>
              </a:pPr>
              <a:t>‹#›</a:t>
            </a:fld>
            <a:endParaRPr lang="en-US" altLang="en-US"/>
          </a:p>
        </p:txBody>
      </p:sp>
    </p:spTree>
    <p:extLst>
      <p:ext uri="{BB962C8B-B14F-4D97-AF65-F5344CB8AC3E}">
        <p14:creationId xmlns:p14="http://schemas.microsoft.com/office/powerpoint/2010/main" val="2411401222"/>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D2BB2C-C115-60C9-BF06-EF015FBAEF0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FC425E-2D73-AADC-FB72-CB2C3881977F}"/>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A381383-4DD0-6201-8910-295F9C55367F}"/>
              </a:ext>
            </a:extLst>
          </p:cNvPr>
          <p:cNvSpPr>
            <a:spLocks noGrp="1" noChangeArrowheads="1"/>
          </p:cNvSpPr>
          <p:nvPr>
            <p:ph type="sldNum" sz="quarter" idx="12"/>
          </p:nvPr>
        </p:nvSpPr>
        <p:spPr/>
        <p:txBody>
          <a:bodyPr/>
          <a:lstStyle>
            <a:lvl1pPr>
              <a:defRPr/>
            </a:lvl1pPr>
          </a:lstStyle>
          <a:p>
            <a:pPr>
              <a:defRPr/>
            </a:pPr>
            <a:fld id="{C5F580F0-D5CE-4A7A-9B74-D2B5250241CF}" type="slidenum">
              <a:rPr lang="en-US" altLang="en-US"/>
              <a:pPr>
                <a:defRPr/>
              </a:pPr>
              <a:t>‹#›</a:t>
            </a:fld>
            <a:endParaRPr lang="en-US" altLang="en-US"/>
          </a:p>
        </p:txBody>
      </p:sp>
    </p:spTree>
    <p:extLst>
      <p:ext uri="{BB962C8B-B14F-4D97-AF65-F5344CB8AC3E}">
        <p14:creationId xmlns:p14="http://schemas.microsoft.com/office/powerpoint/2010/main" val="487180962"/>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0070F0-1D4A-0FA1-A091-E739C94464C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41E5CD-5B08-02B8-FCBA-53B0CE9B1C1D}"/>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A5EDC8-028A-4F23-A294-5E29876C48EA}"/>
              </a:ext>
            </a:extLst>
          </p:cNvPr>
          <p:cNvSpPr>
            <a:spLocks noGrp="1" noChangeArrowheads="1"/>
          </p:cNvSpPr>
          <p:nvPr>
            <p:ph type="sldNum" sz="quarter" idx="12"/>
          </p:nvPr>
        </p:nvSpPr>
        <p:spPr/>
        <p:txBody>
          <a:bodyPr/>
          <a:lstStyle>
            <a:lvl1pPr>
              <a:defRPr/>
            </a:lvl1pPr>
          </a:lstStyle>
          <a:p>
            <a:pPr>
              <a:defRPr/>
            </a:pPr>
            <a:fld id="{BCDFA933-5383-41F8-9B0D-F1B30A0D2E63}" type="slidenum">
              <a:rPr lang="en-US" altLang="en-US"/>
              <a:pPr>
                <a:defRPr/>
              </a:pPr>
              <a:t>‹#›</a:t>
            </a:fld>
            <a:endParaRPr lang="en-US" altLang="en-US"/>
          </a:p>
        </p:txBody>
      </p:sp>
    </p:spTree>
    <p:extLst>
      <p:ext uri="{BB962C8B-B14F-4D97-AF65-F5344CB8AC3E}">
        <p14:creationId xmlns:p14="http://schemas.microsoft.com/office/powerpoint/2010/main" val="2656853053"/>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8">
            <a:extLst>
              <a:ext uri="{FF2B5EF4-FFF2-40B4-BE49-F238E27FC236}">
                <a16:creationId xmlns:a16="http://schemas.microsoft.com/office/drawing/2014/main" id="{190E7078-1D78-E818-94EA-B8125164F445}"/>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D048396F-622F-242E-C61D-9016FCBD240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D841DF28-8245-FD62-3038-CAD9682D4EB9}"/>
              </a:ext>
            </a:extLst>
          </p:cNvPr>
          <p:cNvSpPr>
            <a:spLocks noGrp="1" noChangeArrowheads="1"/>
          </p:cNvSpPr>
          <p:nvPr>
            <p:ph type="sldNum" sz="quarter" idx="12"/>
          </p:nvPr>
        </p:nvSpPr>
        <p:spPr/>
        <p:txBody>
          <a:bodyPr/>
          <a:lstStyle>
            <a:lvl1pPr>
              <a:defRPr/>
            </a:lvl1pPr>
          </a:lstStyle>
          <a:p>
            <a:pPr>
              <a:defRPr/>
            </a:pPr>
            <a:fld id="{32865155-5CCA-4A33-ADDA-9F31DA31A3A3}" type="slidenum">
              <a:rPr lang="en-US" altLang="en-US"/>
              <a:pPr>
                <a:defRPr/>
              </a:pPr>
              <a:t>‹#›</a:t>
            </a:fld>
            <a:endParaRPr lang="en-US" altLang="en-US"/>
          </a:p>
        </p:txBody>
      </p:sp>
    </p:spTree>
    <p:extLst>
      <p:ext uri="{BB962C8B-B14F-4D97-AF65-F5344CB8AC3E}">
        <p14:creationId xmlns:p14="http://schemas.microsoft.com/office/powerpoint/2010/main" val="1120464342"/>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8">
            <a:extLst>
              <a:ext uri="{FF2B5EF4-FFF2-40B4-BE49-F238E27FC236}">
                <a16:creationId xmlns:a16="http://schemas.microsoft.com/office/drawing/2014/main" id="{EFFD65CE-FFE2-07F4-F5D6-DCCDF4B4280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9">
            <a:extLst>
              <a:ext uri="{FF2B5EF4-FFF2-40B4-BE49-F238E27FC236}">
                <a16:creationId xmlns:a16="http://schemas.microsoft.com/office/drawing/2014/main" id="{15F191C7-8C16-2044-2E52-0CA9F011F010}"/>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10">
            <a:extLst>
              <a:ext uri="{FF2B5EF4-FFF2-40B4-BE49-F238E27FC236}">
                <a16:creationId xmlns:a16="http://schemas.microsoft.com/office/drawing/2014/main" id="{9947A564-0378-7BBE-F3AA-84123A2A890E}"/>
              </a:ext>
            </a:extLst>
          </p:cNvPr>
          <p:cNvSpPr>
            <a:spLocks noGrp="1" noChangeArrowheads="1"/>
          </p:cNvSpPr>
          <p:nvPr>
            <p:ph type="sldNum" sz="quarter" idx="12"/>
          </p:nvPr>
        </p:nvSpPr>
        <p:spPr/>
        <p:txBody>
          <a:bodyPr/>
          <a:lstStyle>
            <a:lvl1pPr>
              <a:defRPr/>
            </a:lvl1pPr>
          </a:lstStyle>
          <a:p>
            <a:pPr>
              <a:defRPr/>
            </a:pPr>
            <a:fld id="{6D1A296E-CE18-48EF-B4DD-45FA73C8A2F7}" type="slidenum">
              <a:rPr lang="en-US" altLang="en-US"/>
              <a:pPr>
                <a:defRPr/>
              </a:pPr>
              <a:t>‹#›</a:t>
            </a:fld>
            <a:endParaRPr lang="en-US" altLang="en-US"/>
          </a:p>
        </p:txBody>
      </p:sp>
    </p:spTree>
    <p:extLst>
      <p:ext uri="{BB962C8B-B14F-4D97-AF65-F5344CB8AC3E}">
        <p14:creationId xmlns:p14="http://schemas.microsoft.com/office/powerpoint/2010/main" val="3525208154"/>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04748D-A16B-59D7-1823-04D3F8B45A0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B5693E-98AA-DC02-F00E-281E3DCF6D5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a:extLst>
              <a:ext uri="{FF2B5EF4-FFF2-40B4-BE49-F238E27FC236}">
                <a16:creationId xmlns:a16="http://schemas.microsoft.com/office/drawing/2014/main" id="{C8A41F1B-8906-3B5A-C49A-30C05CDFFDB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20485" name="Rectangle 5">
            <a:extLst>
              <a:ext uri="{FF2B5EF4-FFF2-40B4-BE49-F238E27FC236}">
                <a16:creationId xmlns:a16="http://schemas.microsoft.com/office/drawing/2014/main" id="{2C211471-A754-1ACD-B86B-3366430FC3A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20486" name="Rectangle 6">
            <a:extLst>
              <a:ext uri="{FF2B5EF4-FFF2-40B4-BE49-F238E27FC236}">
                <a16:creationId xmlns:a16="http://schemas.microsoft.com/office/drawing/2014/main" id="{DA712B1E-E930-76D6-4CAC-C9A557D0C5E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6B0DB22-B335-4D37-AF34-F63FDA71FE59}" type="slidenum">
              <a:rPr lang="en-US" altLang="en-US"/>
              <a:pPr>
                <a:defRPr/>
              </a:pPr>
              <a:t>‹#›</a:t>
            </a:fld>
            <a:endParaRPr lang="en-US" altLang="en-US"/>
          </a:p>
        </p:txBody>
      </p:sp>
      <p:pic>
        <p:nvPicPr>
          <p:cNvPr id="1031" name="Picture 7" descr="rrm-brandmark-WYW-registered">
            <a:extLst>
              <a:ext uri="{FF2B5EF4-FFF2-40B4-BE49-F238E27FC236}">
                <a16:creationId xmlns:a16="http://schemas.microsoft.com/office/drawing/2014/main" id="{5D9E8CDD-3BF4-7215-4614-C78C7000D8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37450" y="6281738"/>
            <a:ext cx="1606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logo_B&amp;W">
            <a:extLst>
              <a:ext uri="{FF2B5EF4-FFF2-40B4-BE49-F238E27FC236}">
                <a16:creationId xmlns:a16="http://schemas.microsoft.com/office/drawing/2014/main" id="{491BE7BE-0D7D-4982-5545-1D8733CB9E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943"/>
          <a:stretch>
            <a:fillRect/>
          </a:stretch>
        </p:blipFill>
        <p:spPr bwMode="auto">
          <a:xfrm>
            <a:off x="6896100" y="6324600"/>
            <a:ext cx="495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958" r:id="rId1"/>
    <p:sldLayoutId id="2147489959" r:id="rId2"/>
    <p:sldLayoutId id="2147489960" r:id="rId3"/>
    <p:sldLayoutId id="2147489961" r:id="rId4"/>
    <p:sldLayoutId id="2147489962" r:id="rId5"/>
    <p:sldLayoutId id="2147489963" r:id="rId6"/>
    <p:sldLayoutId id="2147489964" r:id="rId7"/>
    <p:sldLayoutId id="2147489965" r:id="rId8"/>
    <p:sldLayoutId id="2147489966" r:id="rId9"/>
    <p:sldLayoutId id="2147489967" r:id="rId10"/>
    <p:sldLayoutId id="2147489968" r:id="rId11"/>
  </p:sldLayoutIdLst>
  <p:transition>
    <p:randomBa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C010C60-B063-3876-EF8F-5F2A6505427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EA12E3D-6236-1124-B25D-7C0430100AD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01642A-4B5A-7CFA-1DA0-664A9360A9D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48DB6D48-A0A8-25BF-8D22-70B7F6F9D1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50A1D27-F944-55FA-96FF-0A2637A684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3C8E89-9EE6-439F-B952-E90806420C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947" r:id="rId1"/>
    <p:sldLayoutId id="2147489948" r:id="rId2"/>
    <p:sldLayoutId id="2147489949" r:id="rId3"/>
    <p:sldLayoutId id="2147489950" r:id="rId4"/>
    <p:sldLayoutId id="2147489951" r:id="rId5"/>
    <p:sldLayoutId id="2147489952" r:id="rId6"/>
    <p:sldLayoutId id="2147489953" r:id="rId7"/>
    <p:sldLayoutId id="2147489954" r:id="rId8"/>
    <p:sldLayoutId id="2147489955" r:id="rId9"/>
    <p:sldLayoutId id="2147489956" r:id="rId10"/>
    <p:sldLayoutId id="2147489957" r:id="rId11"/>
  </p:sldLayoutIdLst>
  <p:transition>
    <p:randomBar/>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81BAAC0-14F1-D3FC-31A5-7DAD4F31D1E2}"/>
              </a:ext>
            </a:extLst>
          </p:cNvPr>
          <p:cNvSpPr>
            <a:spLocks noGrp="1" noChangeArrowheads="1"/>
          </p:cNvSpPr>
          <p:nvPr>
            <p:ph type="title"/>
          </p:nvPr>
        </p:nvSpPr>
        <p:spPr>
          <a:xfrm>
            <a:off x="114300" y="1371600"/>
            <a:ext cx="8915400" cy="3733800"/>
          </a:xfrm>
        </p:spPr>
        <p:txBody>
          <a:bodyPr/>
          <a:lstStyle/>
          <a:p>
            <a:pPr algn="ctr" eaLnBrk="1" hangingPunct="1"/>
            <a:br>
              <a:rPr lang="en-US" altLang="en-US" sz="4400" b="1" dirty="0">
                <a:latin typeface="Arial" panose="020B0604020202020204" pitchFamily="34" charset="0"/>
                <a:cs typeface="Arial" panose="020B0604020202020204" pitchFamily="34" charset="0"/>
              </a:rPr>
            </a:br>
            <a:r>
              <a:rPr lang="en-US" altLang="en-US" sz="4400" b="1" dirty="0">
                <a:latin typeface="Arial" panose="020B0604020202020204" pitchFamily="34" charset="0"/>
                <a:cs typeface="Arial" panose="020B0604020202020204" pitchFamily="34" charset="0"/>
              </a:rPr>
              <a:t>Item #1: SGN 2024-0003</a:t>
            </a:r>
            <a:br>
              <a:rPr lang="en-US" altLang="en-US" sz="4400" b="1" dirty="0">
                <a:latin typeface="Arial" panose="020B0604020202020204" pitchFamily="34" charset="0"/>
                <a:cs typeface="Arial" panose="020B0604020202020204" pitchFamily="34" charset="0"/>
              </a:rPr>
            </a:br>
            <a:r>
              <a:rPr lang="en-US" altLang="en-US" sz="4400" b="1" dirty="0">
                <a:latin typeface="Arial" panose="020B0604020202020204" pitchFamily="34" charset="0"/>
                <a:cs typeface="Arial" panose="020B0604020202020204" pitchFamily="34" charset="0"/>
              </a:rPr>
              <a:t>Sign Permit Review for</a:t>
            </a:r>
            <a:br>
              <a:rPr lang="en-US" altLang="en-US" sz="4400" b="1" dirty="0">
                <a:latin typeface="Arial" panose="020B0604020202020204" pitchFamily="34" charset="0"/>
                <a:cs typeface="Arial" panose="020B0604020202020204" pitchFamily="34" charset="0"/>
              </a:rPr>
            </a:br>
            <a:r>
              <a:rPr lang="en-US" altLang="en-US" sz="4400" b="1" dirty="0">
                <a:latin typeface="Arial" panose="020B0604020202020204" pitchFamily="34" charset="0"/>
                <a:cs typeface="Arial" panose="020B0604020202020204" pitchFamily="34" charset="0"/>
              </a:rPr>
              <a:t>Tractor Supply Company</a:t>
            </a:r>
            <a:br>
              <a:rPr lang="en-US" altLang="en-US" sz="4400" b="1" dirty="0">
                <a:latin typeface="Arial" panose="020B0604020202020204" pitchFamily="34" charset="0"/>
                <a:cs typeface="Arial" panose="020B0604020202020204" pitchFamily="34" charset="0"/>
              </a:rPr>
            </a:br>
            <a:br>
              <a:rPr lang="en-US" altLang="en-US" sz="4400" b="1"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Planning Commission Meeting</a:t>
            </a:r>
            <a:br>
              <a:rPr lang="en-US" altLang="en-US" sz="4000" dirty="0">
                <a:latin typeface="Arial" panose="020B0604020202020204" pitchFamily="34" charset="0"/>
                <a:cs typeface="Arial" panose="020B0604020202020204" pitchFamily="34" charset="0"/>
              </a:rPr>
            </a:br>
            <a:r>
              <a:rPr lang="en-US" altLang="en-US" sz="4400" dirty="0">
                <a:latin typeface="Arial" panose="020B0604020202020204" pitchFamily="34" charset="0"/>
                <a:cs typeface="Arial" panose="020B0604020202020204" pitchFamily="34" charset="0"/>
              </a:rPr>
              <a:t>May 8, 2024</a:t>
            </a:r>
          </a:p>
        </p:txBody>
      </p:sp>
      <p:pic>
        <p:nvPicPr>
          <p:cNvPr id="16387" name="Picture 4">
            <a:extLst>
              <a:ext uri="{FF2B5EF4-FFF2-40B4-BE49-F238E27FC236}">
                <a16:creationId xmlns:a16="http://schemas.microsoft.com/office/drawing/2014/main" id="{224CE914-8258-30F4-F9AB-740A2B0A27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238" y="42863"/>
            <a:ext cx="2443162"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F227A07-9229-AB5C-1AD2-AE3C03C9DA60}"/>
              </a:ext>
            </a:extLst>
          </p:cNvPr>
          <p:cNvSpPr>
            <a:spLocks noGrp="1" noChangeArrowheads="1"/>
          </p:cNvSpPr>
          <p:nvPr>
            <p:ph type="title"/>
          </p:nvPr>
        </p:nvSpPr>
        <p:spPr>
          <a:xfrm>
            <a:off x="484188" y="216693"/>
            <a:ext cx="7974012" cy="938213"/>
          </a:xfrm>
        </p:spPr>
        <p:txBody>
          <a:bodyPr/>
          <a:lstStyle/>
          <a:p>
            <a:pPr algn="ctr" eaLnBrk="1" hangingPunct="1"/>
            <a:r>
              <a:rPr lang="en-US" altLang="en-US" sz="4400" b="1" u="sng" dirty="0">
                <a:solidFill>
                  <a:srgbClr val="000000"/>
                </a:solidFill>
                <a:latin typeface="Arial" panose="020B0604020202020204" pitchFamily="34" charset="0"/>
              </a:rPr>
              <a:t>Environmental Review</a:t>
            </a:r>
            <a:endParaRPr lang="en-US" altLang="en-US" dirty="0"/>
          </a:p>
        </p:txBody>
      </p:sp>
      <p:sp>
        <p:nvSpPr>
          <p:cNvPr id="34819" name="Content Placeholder 2">
            <a:extLst>
              <a:ext uri="{FF2B5EF4-FFF2-40B4-BE49-F238E27FC236}">
                <a16:creationId xmlns:a16="http://schemas.microsoft.com/office/drawing/2014/main" id="{CB75474E-F015-352C-2C2C-64DF17D706E4}"/>
              </a:ext>
            </a:extLst>
          </p:cNvPr>
          <p:cNvSpPr>
            <a:spLocks noGrp="1" noChangeArrowheads="1"/>
          </p:cNvSpPr>
          <p:nvPr>
            <p:ph idx="1"/>
          </p:nvPr>
        </p:nvSpPr>
        <p:spPr>
          <a:xfrm>
            <a:off x="484188" y="1185386"/>
            <a:ext cx="7974012" cy="4610100"/>
          </a:xfrm>
        </p:spPr>
        <p:txBody>
          <a:bodyPr/>
          <a:lstStyle/>
          <a:p>
            <a:pPr defTabSz="457200" eaLnBrk="1" hangingPunct="1">
              <a:spcBef>
                <a:spcPct val="0"/>
              </a:spcBef>
              <a:spcAft>
                <a:spcPts val="600"/>
              </a:spcAft>
            </a:pPr>
            <a:r>
              <a:rPr lang="en-US"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action is exempt from environmental review pursuant to Section 15061 (b)(3) (Review for Exemption) of the California Environmental Quality Act (CEQA) Guidelines. </a:t>
            </a:r>
          </a:p>
          <a:p>
            <a:pPr defTabSz="457200" eaLnBrk="1" hangingPunct="1">
              <a:spcBef>
                <a:spcPct val="0"/>
              </a:spcBef>
            </a:pPr>
            <a:endParaRPr lang="en-US" alt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804AC6E-AF40-42D1-0063-6C5D4E68391A}"/>
              </a:ext>
            </a:extLst>
          </p:cNvPr>
          <p:cNvSpPr>
            <a:spLocks noGrp="1" noChangeArrowheads="1"/>
          </p:cNvSpPr>
          <p:nvPr>
            <p:ph type="title"/>
          </p:nvPr>
        </p:nvSpPr>
        <p:spPr>
          <a:xfrm>
            <a:off x="427038" y="777875"/>
            <a:ext cx="8047037" cy="1371600"/>
          </a:xfrm>
        </p:spPr>
        <p:txBody>
          <a:bodyPr/>
          <a:lstStyle/>
          <a:p>
            <a:pPr algn="ctr" eaLnBrk="1" hangingPunct="1"/>
            <a:r>
              <a:rPr lang="en-US" altLang="en-US" sz="4400" b="1" u="sng">
                <a:latin typeface="Arial" panose="020B0604020202020204" pitchFamily="34" charset="0"/>
                <a:cs typeface="Arial" panose="020B0604020202020204" pitchFamily="34" charset="0"/>
              </a:rPr>
              <a:t>Staff Recommendation</a:t>
            </a:r>
          </a:p>
        </p:txBody>
      </p:sp>
      <p:sp>
        <p:nvSpPr>
          <p:cNvPr id="3" name="Content Placeholder 2">
            <a:extLst>
              <a:ext uri="{FF2B5EF4-FFF2-40B4-BE49-F238E27FC236}">
                <a16:creationId xmlns:a16="http://schemas.microsoft.com/office/drawing/2014/main" id="{C81DA5CD-3047-FD9D-4AD2-E878EBA37DB1}"/>
              </a:ext>
            </a:extLst>
          </p:cNvPr>
          <p:cNvSpPr>
            <a:spLocks noGrp="1"/>
          </p:cNvSpPr>
          <p:nvPr>
            <p:ph idx="1"/>
          </p:nvPr>
        </p:nvSpPr>
        <p:spPr>
          <a:xfrm>
            <a:off x="427038" y="2286000"/>
            <a:ext cx="8382000" cy="3657600"/>
          </a:xfrm>
        </p:spPr>
        <p:txBody>
          <a:bodyPr rtlCol="0">
            <a:normAutofit/>
          </a:bodyPr>
          <a:lstStyle/>
          <a:p>
            <a:pPr marL="0" indent="0" algn="just" defTabSz="457207" eaLnBrk="1" fontAlgn="auto" hangingPunct="1">
              <a:spcBef>
                <a:spcPts val="0"/>
              </a:spcBef>
              <a:spcAft>
                <a:spcPts val="0"/>
              </a:spcAft>
              <a:buClr>
                <a:schemeClr val="bg2">
                  <a:lumMod val="40000"/>
                  <a:lumOff val="60000"/>
                </a:schemeClr>
              </a:buClr>
              <a:buFont typeface="Wingdings 3" panose="05040102010807070707" pitchFamily="18" charset="2"/>
              <a:buNone/>
              <a:defRPr/>
            </a:pPr>
            <a:endParaRPr lang="en-US" sz="2400" dirty="0">
              <a:ea typeface="Times New Roman" panose="02020603050405020304" pitchFamily="18" charset="0"/>
              <a:cs typeface="Arial" panose="020B0604020202020204" pitchFamily="34" charset="0"/>
            </a:endParaRPr>
          </a:p>
          <a:p>
            <a:pPr defTabSz="457207" eaLnBrk="1" fontAlgn="auto" hangingPunct="1">
              <a:spcBef>
                <a:spcPts val="0"/>
              </a:spcBef>
              <a:spcAft>
                <a:spcPts val="0"/>
              </a:spcAft>
              <a:defRPr/>
            </a:pPr>
            <a:r>
              <a:rPr lang="en-US" sz="3200" dirty="0">
                <a:latin typeface="Arial" panose="020B0604020202020204" pitchFamily="34" charset="0"/>
                <a:ea typeface="Times New Roman" panose="02020603050405020304" pitchFamily="18" charset="0"/>
                <a:cs typeface="Arial" panose="020B0604020202020204" pitchFamily="34" charset="0"/>
              </a:rPr>
              <a:t>Adopt Resolution No. 1003 (24) approving SGN 2024-0003;     </a:t>
            </a:r>
          </a:p>
          <a:p>
            <a:pPr defTabSz="457207" eaLnBrk="1" fontAlgn="auto" hangingPunct="1">
              <a:spcBef>
                <a:spcPts val="0"/>
              </a:spcBef>
              <a:spcAft>
                <a:spcPts val="0"/>
              </a:spcAft>
              <a:defRPr/>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indent="0" defTabSz="457207" eaLnBrk="1" fontAlgn="auto" hangingPunct="1">
              <a:spcBef>
                <a:spcPts val="0"/>
              </a:spcBef>
              <a:spcAft>
                <a:spcPts val="0"/>
              </a:spcAft>
              <a:buFont typeface="Wingdings 3" panose="05040102010807070707" pitchFamily="18" charset="2"/>
              <a:buNone/>
              <a:defRPr/>
            </a:pPr>
            <a:r>
              <a:rPr lang="en-US" sz="3200" dirty="0">
                <a:latin typeface="Arial" panose="020B0604020202020204" pitchFamily="34" charset="0"/>
                <a:ea typeface="Times New Roman" panose="02020603050405020304" pitchFamily="18" charset="0"/>
                <a:cs typeface="Arial" panose="020B0604020202020204" pitchFamily="34" charset="0"/>
              </a:rPr>
              <a:t>                           OR</a:t>
            </a:r>
          </a:p>
          <a:p>
            <a:pPr defTabSz="457207" eaLnBrk="1" fontAlgn="auto" hangingPunct="1">
              <a:spcBef>
                <a:spcPts val="0"/>
              </a:spcBef>
              <a:spcAft>
                <a:spcPts val="0"/>
              </a:spcAft>
              <a:defRPr/>
            </a:pPr>
            <a:endParaRPr lang="en-US" sz="3200" dirty="0">
              <a:latin typeface="Arial" panose="020B0604020202020204" pitchFamily="34" charset="0"/>
              <a:ea typeface="Times New Roman" panose="02020603050405020304" pitchFamily="18" charset="0"/>
              <a:cs typeface="Arial" panose="020B0604020202020204" pitchFamily="34" charset="0"/>
            </a:endParaRPr>
          </a:p>
          <a:p>
            <a:pPr defTabSz="457207" eaLnBrk="1" fontAlgn="auto" hangingPunct="1">
              <a:spcBef>
                <a:spcPts val="0"/>
              </a:spcBef>
              <a:spcAft>
                <a:spcPts val="0"/>
              </a:spcAft>
              <a:defRPr/>
            </a:pPr>
            <a:r>
              <a:rPr lang="en-US" sz="3200" dirty="0">
                <a:latin typeface="Arial" panose="020B0604020202020204" pitchFamily="34" charset="0"/>
                <a:ea typeface="Times New Roman" panose="02020603050405020304" pitchFamily="18" charset="0"/>
                <a:cs typeface="Arial" panose="020B0604020202020204" pitchFamily="34" charset="0"/>
              </a:rPr>
              <a:t>Provide other direction</a:t>
            </a:r>
          </a:p>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114300" indent="0" defTabSz="457207" eaLnBrk="1" fontAlgn="auto" hangingPunct="1">
              <a:spcBef>
                <a:spcPts val="0"/>
              </a:spcBef>
              <a:spcAft>
                <a:spcPts val="0"/>
              </a:spcAft>
              <a:buClr>
                <a:schemeClr val="bg2">
                  <a:lumMod val="40000"/>
                  <a:lumOff val="60000"/>
                </a:schemeClr>
              </a:buClr>
              <a:buFontTx/>
              <a:buNone/>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defTabSz="457207" eaLnBrk="1" fontAlgn="auto" hangingPunct="1">
              <a:spcAft>
                <a:spcPts val="0"/>
              </a:spcAft>
              <a:buClr>
                <a:schemeClr val="bg2">
                  <a:lumMod val="40000"/>
                  <a:lumOff val="60000"/>
                </a:schemeClr>
              </a:buClr>
              <a:buFontTx/>
              <a:buNone/>
              <a:defRPr/>
            </a:pPr>
            <a:endParaRPr lang="en-US" dirty="0">
              <a:latin typeface="Arial" panose="020B0604020202020204" pitchFamily="34" charset="0"/>
              <a:cs typeface="Arial" panose="020B0604020202020204" pitchFamily="34" charset="0"/>
            </a:endParaRPr>
          </a:p>
        </p:txBody>
      </p:sp>
      <p:pic>
        <p:nvPicPr>
          <p:cNvPr id="36868" name="Picture 4">
            <a:extLst>
              <a:ext uri="{FF2B5EF4-FFF2-40B4-BE49-F238E27FC236}">
                <a16:creationId xmlns:a16="http://schemas.microsoft.com/office/drawing/2014/main" id="{FE1EA6F4-4605-EB9A-F397-5D97FBDEB5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0"/>
            <a:ext cx="22796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04B2510-A872-BBF5-A57F-2B64E791038E}"/>
              </a:ext>
            </a:extLst>
          </p:cNvPr>
          <p:cNvSpPr>
            <a:spLocks noGrp="1" noChangeArrowheads="1"/>
          </p:cNvSpPr>
          <p:nvPr>
            <p:ph type="title"/>
          </p:nvPr>
        </p:nvSpPr>
        <p:spPr>
          <a:xfrm>
            <a:off x="457200" y="1219200"/>
            <a:ext cx="8047038" cy="1371600"/>
          </a:xfrm>
        </p:spPr>
        <p:txBody>
          <a:bodyPr/>
          <a:lstStyle/>
          <a:p>
            <a:pPr algn="ctr" eaLnBrk="1" hangingPunct="1"/>
            <a:r>
              <a:rPr lang="en-US" altLang="en-US" sz="4400" b="1" u="sng">
                <a:latin typeface="Arial" panose="020B0604020202020204" pitchFamily="34" charset="0"/>
                <a:cs typeface="Arial" panose="020B0604020202020204" pitchFamily="34" charset="0"/>
              </a:rPr>
              <a:t>End of Presentation</a:t>
            </a:r>
          </a:p>
        </p:txBody>
      </p:sp>
      <p:sp>
        <p:nvSpPr>
          <p:cNvPr id="3" name="Content Placeholder 2">
            <a:extLst>
              <a:ext uri="{FF2B5EF4-FFF2-40B4-BE49-F238E27FC236}">
                <a16:creationId xmlns:a16="http://schemas.microsoft.com/office/drawing/2014/main" id="{A4E2C73A-BE42-494D-811F-C1440D85FE88}"/>
              </a:ext>
            </a:extLst>
          </p:cNvPr>
          <p:cNvSpPr>
            <a:spLocks noGrp="1"/>
          </p:cNvSpPr>
          <p:nvPr>
            <p:ph idx="1"/>
          </p:nvPr>
        </p:nvSpPr>
        <p:spPr>
          <a:xfrm>
            <a:off x="457200" y="2133600"/>
            <a:ext cx="8382000" cy="3657600"/>
          </a:xfrm>
        </p:spPr>
        <p:txBody>
          <a:bodyPr rtlCol="0">
            <a:normAutofit/>
          </a:bodyPr>
          <a:lstStyle/>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6" indent="-342906" algn="just" defTabSz="457207" eaLnBrk="1" fontAlgn="auto" hangingPunct="1">
              <a:spcBef>
                <a:spcPts val="0"/>
              </a:spcBef>
              <a:spcAft>
                <a:spcPts val="0"/>
              </a:spcAft>
              <a:buClr>
                <a:schemeClr val="bg2">
                  <a:lumMod val="40000"/>
                  <a:lumOff val="60000"/>
                </a:schemeClr>
              </a:buClr>
              <a:buFont typeface="Symbol" panose="05050102010706020507" pitchFamily="18" charset="2"/>
              <a:buChar char=""/>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114300" indent="0" defTabSz="457207" eaLnBrk="1" fontAlgn="auto" hangingPunct="1">
              <a:spcBef>
                <a:spcPts val="0"/>
              </a:spcBef>
              <a:spcAft>
                <a:spcPts val="0"/>
              </a:spcAft>
              <a:buClr>
                <a:schemeClr val="bg2">
                  <a:lumMod val="40000"/>
                  <a:lumOff val="60000"/>
                </a:schemeClr>
              </a:buClr>
              <a:buFontTx/>
              <a:buNone/>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defTabSz="457207" eaLnBrk="1" fontAlgn="auto" hangingPunct="1">
              <a:spcAft>
                <a:spcPts val="0"/>
              </a:spcAft>
              <a:buClr>
                <a:schemeClr val="bg2">
                  <a:lumMod val="40000"/>
                  <a:lumOff val="60000"/>
                </a:schemeClr>
              </a:buClr>
              <a:buFontTx/>
              <a:buNone/>
              <a:defRPr/>
            </a:pPr>
            <a:endParaRPr lang="en-US" dirty="0">
              <a:latin typeface="Arial" panose="020B0604020202020204" pitchFamily="34" charset="0"/>
              <a:cs typeface="Arial" panose="020B0604020202020204" pitchFamily="34" charset="0"/>
            </a:endParaRPr>
          </a:p>
        </p:txBody>
      </p:sp>
      <p:pic>
        <p:nvPicPr>
          <p:cNvPr id="38916" name="Picture 4">
            <a:extLst>
              <a:ext uri="{FF2B5EF4-FFF2-40B4-BE49-F238E27FC236}">
                <a16:creationId xmlns:a16="http://schemas.microsoft.com/office/drawing/2014/main" id="{7A2C7072-CF61-25ED-10DF-AFF7483ADE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4350" y="0"/>
            <a:ext cx="22796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2752440-9FAF-DBBF-853D-54AF9D5BEDB9}"/>
              </a:ext>
            </a:extLst>
          </p:cNvPr>
          <p:cNvSpPr>
            <a:spLocks noGrp="1" noChangeArrowheads="1"/>
          </p:cNvSpPr>
          <p:nvPr>
            <p:ph type="title"/>
          </p:nvPr>
        </p:nvSpPr>
        <p:spPr>
          <a:xfrm>
            <a:off x="838200" y="430213"/>
            <a:ext cx="7056438" cy="1400175"/>
          </a:xfrm>
        </p:spPr>
        <p:txBody>
          <a:bodyPr/>
          <a:lstStyle/>
          <a:p>
            <a:pPr algn="ctr" eaLnBrk="1" hangingPunct="1"/>
            <a:r>
              <a:rPr lang="en-US" altLang="en-US" sz="4400" b="1" u="sng">
                <a:solidFill>
                  <a:srgbClr val="000000"/>
                </a:solidFill>
                <a:latin typeface="Arial" panose="020B0604020202020204" pitchFamily="34" charset="0"/>
                <a:cs typeface="Arial" panose="020B0604020202020204" pitchFamily="34" charset="0"/>
              </a:rPr>
              <a:t>Project Description</a:t>
            </a:r>
            <a:endParaRPr lang="en-US" altLang="en-US"/>
          </a:p>
        </p:txBody>
      </p:sp>
      <p:sp>
        <p:nvSpPr>
          <p:cNvPr id="35843" name="Content Placeholder 2">
            <a:extLst>
              <a:ext uri="{FF2B5EF4-FFF2-40B4-BE49-F238E27FC236}">
                <a16:creationId xmlns:a16="http://schemas.microsoft.com/office/drawing/2014/main" id="{20E1FAD0-8EB8-6FA4-76DC-813ED0840D05}"/>
              </a:ext>
            </a:extLst>
          </p:cNvPr>
          <p:cNvSpPr>
            <a:spLocks noGrp="1"/>
          </p:cNvSpPr>
          <p:nvPr>
            <p:ph idx="1"/>
          </p:nvPr>
        </p:nvSpPr>
        <p:spPr>
          <a:xfrm>
            <a:off x="1011238" y="2057400"/>
            <a:ext cx="6711950" cy="4195763"/>
          </a:xfrm>
        </p:spPr>
        <p:txBody>
          <a:bodyPr rtlCol="0">
            <a:normAutofit/>
          </a:bodyPr>
          <a:lstStyle/>
          <a:p>
            <a:pPr eaLnBrk="1" fontAlgn="auto" hangingPunct="1">
              <a:spcAft>
                <a:spcPts val="0"/>
              </a:spcAft>
              <a:buSzPct val="100000"/>
              <a:defRPr/>
            </a:pPr>
            <a:r>
              <a:rPr lang="en-US" sz="3200" dirty="0">
                <a:effectLst/>
                <a:latin typeface="Arial" panose="020B0604020202020204" pitchFamily="34" charset="0"/>
                <a:ea typeface="Calibri" panose="020F0502020204030204" pitchFamily="34" charset="0"/>
              </a:rPr>
              <a:t>Proposed wall and monument signs for the Tractor Supply Company associated with an existing Sign Program in the Mission Plaza Shopping Center</a:t>
            </a:r>
          </a:p>
          <a:p>
            <a:pPr eaLnBrk="1" fontAlgn="auto" hangingPunct="1">
              <a:spcAft>
                <a:spcPts val="0"/>
              </a:spcAft>
              <a:buSzPct val="100000"/>
              <a:defRPr/>
            </a:pPr>
            <a:r>
              <a:rPr lang="en-US" altLang="en-US" sz="3200" dirty="0">
                <a:latin typeface="Arial" panose="020B0604020202020204" pitchFamily="34" charset="0"/>
                <a:cs typeface="Arial" panose="020B0604020202020204" pitchFamily="34" charset="0"/>
              </a:rPr>
              <a:t>In the Planned Commercial Development (PCD) and the H Street Overlay (HSO) Zoning Districts </a:t>
            </a:r>
          </a:p>
          <a:p>
            <a:pPr eaLnBrk="1" fontAlgn="auto" hangingPunct="1">
              <a:spcAft>
                <a:spcPts val="0"/>
              </a:spcAft>
              <a:buSzPct val="100000"/>
              <a:defRPr/>
            </a:pPr>
            <a:endParaRPr lang="en-US" altLang="en-US" dirty="0"/>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AF3AA09-140F-DAF4-5F61-9C66A9196777}"/>
              </a:ext>
            </a:extLst>
          </p:cNvPr>
          <p:cNvSpPr>
            <a:spLocks noGrp="1" noChangeArrowheads="1"/>
          </p:cNvSpPr>
          <p:nvPr>
            <p:ph type="title"/>
          </p:nvPr>
        </p:nvSpPr>
        <p:spPr>
          <a:xfrm>
            <a:off x="381000" y="228600"/>
            <a:ext cx="8229600" cy="808038"/>
          </a:xfrm>
        </p:spPr>
        <p:txBody>
          <a:bodyPr/>
          <a:lstStyle/>
          <a:p>
            <a:pPr algn="ctr" eaLnBrk="1" hangingPunct="1"/>
            <a:r>
              <a:rPr lang="en-US" altLang="en-US" sz="4400" b="1" u="sng">
                <a:latin typeface="Arial" panose="020B0604020202020204" pitchFamily="34" charset="0"/>
                <a:cs typeface="Arial" panose="020B0604020202020204" pitchFamily="34" charset="0"/>
              </a:rPr>
              <a:t>Project Location</a:t>
            </a:r>
          </a:p>
        </p:txBody>
      </p:sp>
      <p:sp>
        <p:nvSpPr>
          <p:cNvPr id="20483" name="TextBox 7">
            <a:extLst>
              <a:ext uri="{FF2B5EF4-FFF2-40B4-BE49-F238E27FC236}">
                <a16:creationId xmlns:a16="http://schemas.microsoft.com/office/drawing/2014/main" id="{190FAB37-05F8-A055-E900-F215ED23B081}"/>
              </a:ext>
            </a:extLst>
          </p:cNvPr>
          <p:cNvSpPr txBox="1">
            <a:spLocks noChangeArrowheads="1"/>
          </p:cNvSpPr>
          <p:nvPr/>
        </p:nvSpPr>
        <p:spPr bwMode="auto">
          <a:xfrm>
            <a:off x="2362200" y="107315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3" panose="05040102010807070707" pitchFamily="18" charset="2"/>
              <a:buNone/>
            </a:pPr>
            <a:r>
              <a:rPr lang="en-US" altLang="en-US" sz="2000" b="1">
                <a:solidFill>
                  <a:schemeClr val="bg1"/>
                </a:solidFill>
              </a:rPr>
              <a:t>  </a:t>
            </a:r>
            <a:r>
              <a:rPr lang="en-US" altLang="en-US" sz="2400">
                <a:solidFill>
                  <a:schemeClr val="bg1"/>
                </a:solidFill>
              </a:rPr>
              <a:t>432 Commerce Court</a:t>
            </a:r>
          </a:p>
        </p:txBody>
      </p:sp>
      <p:pic>
        <p:nvPicPr>
          <p:cNvPr id="4" name="Picture 3">
            <a:extLst>
              <a:ext uri="{FF2B5EF4-FFF2-40B4-BE49-F238E27FC236}">
                <a16:creationId xmlns:a16="http://schemas.microsoft.com/office/drawing/2014/main" id="{B8ADA915-185A-015D-3A4E-4901FB63B4BE}"/>
              </a:ext>
            </a:extLst>
          </p:cNvPr>
          <p:cNvPicPr>
            <a:picLocks noChangeAspect="1"/>
          </p:cNvPicPr>
          <p:nvPr/>
        </p:nvPicPr>
        <p:blipFill>
          <a:blip r:embed="rId3"/>
          <a:stretch>
            <a:fillRect/>
          </a:stretch>
        </p:blipFill>
        <p:spPr>
          <a:xfrm>
            <a:off x="2286000" y="1036638"/>
            <a:ext cx="4343400" cy="544498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5F589-9E1D-0883-CCC9-5F62E324EADC}"/>
              </a:ext>
            </a:extLst>
          </p:cNvPr>
          <p:cNvSpPr>
            <a:spLocks noGrp="1"/>
          </p:cNvSpPr>
          <p:nvPr>
            <p:ph idx="1"/>
          </p:nvPr>
        </p:nvSpPr>
        <p:spPr>
          <a:xfrm>
            <a:off x="533400" y="2666999"/>
            <a:ext cx="7981950" cy="3509963"/>
          </a:xfrm>
        </p:spPr>
        <p:txBody>
          <a:bodyPr/>
          <a:lstStyle/>
          <a:p>
            <a:pPr marL="0" marR="0" algn="just">
              <a:spcBef>
                <a:spcPts val="0"/>
              </a:spcBef>
              <a:spcAft>
                <a:spcPts val="0"/>
              </a:spcAft>
            </a:pPr>
            <a:r>
              <a:rPr lang="en-US" sz="2400" dirty="0">
                <a:effectLst/>
                <a:latin typeface="Arial" panose="020B0604020202020204" pitchFamily="34" charset="0"/>
                <a:ea typeface="Arial" panose="020B0604020202020204" pitchFamily="34" charset="0"/>
              </a:rPr>
              <a:t>Per the Mission Plaza Sign Program Section D (Major Tenants 1b) “</a:t>
            </a:r>
            <a:r>
              <a:rPr lang="en-US" sz="2400" i="1" dirty="0">
                <a:effectLst/>
                <a:latin typeface="Arial" panose="020B0604020202020204" pitchFamily="34" charset="0"/>
                <a:ea typeface="Arial" panose="020B0604020202020204" pitchFamily="34" charset="0"/>
              </a:rPr>
              <a:t>Major tenants with total square feet of more than 30,000 square feet (Albertson's, Mervyn's, and Ross respectively) shall be allowed one (1) sign which may be a maximum allowed height of 48 inches and shall not exceed letter height of 48 inches except for logo in the Albertson’s sign, which shall be 60 inches</a:t>
            </a:r>
            <a:r>
              <a:rPr lang="en-US" sz="2400" dirty="0">
                <a:effectLst/>
                <a:latin typeface="Arial" panose="020B0604020202020204" pitchFamily="34" charset="0"/>
                <a:ea typeface="Arial" panose="020B0604020202020204" pitchFamily="34" charset="0"/>
              </a:rPr>
              <a:t>.”</a:t>
            </a:r>
            <a:endParaRPr lang="en-US" sz="2400" dirty="0">
              <a:effectLst/>
              <a:latin typeface="Arial" panose="020B0604020202020204" pitchFamily="34" charset="0"/>
              <a:ea typeface="Calibri" panose="020F0502020204030204" pitchFamily="34" charset="0"/>
            </a:endParaRPr>
          </a:p>
          <a:p>
            <a:endParaRPr lang="en-US" dirty="0"/>
          </a:p>
        </p:txBody>
      </p:sp>
      <p:sp>
        <p:nvSpPr>
          <p:cNvPr id="4" name="Rectangle 5">
            <a:extLst>
              <a:ext uri="{FF2B5EF4-FFF2-40B4-BE49-F238E27FC236}">
                <a16:creationId xmlns:a16="http://schemas.microsoft.com/office/drawing/2014/main" id="{603B7CDB-C270-91A6-EE48-52891BF49952}"/>
              </a:ext>
            </a:extLst>
          </p:cNvPr>
          <p:cNvSpPr>
            <a:spLocks noGrp="1" noChangeArrowheads="1"/>
          </p:cNvSpPr>
          <p:nvPr>
            <p:ph type="title"/>
          </p:nvPr>
        </p:nvSpPr>
        <p:spPr bwMode="auto">
          <a:xfrm>
            <a:off x="1437167" y="76200"/>
            <a:ext cx="6269665"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u="sng" dirty="0"/>
              <a:t>Signs Requiring</a:t>
            </a:r>
            <a:br>
              <a:rPr lang="en-US" altLang="en-US" sz="4400" b="1" u="sng" dirty="0"/>
            </a:br>
            <a:r>
              <a:rPr lang="en-US" altLang="en-US" sz="4400" b="1" u="sng" dirty="0"/>
              <a:t>Planning Commission </a:t>
            </a:r>
            <a:br>
              <a:rPr lang="en-US" altLang="en-US" sz="4400" b="1" u="sng" dirty="0"/>
            </a:br>
            <a:r>
              <a:rPr lang="en-US" altLang="en-US" sz="4400" b="1" u="sng" dirty="0"/>
              <a:t>Approval</a:t>
            </a:r>
            <a:endParaRPr lang="en-US" altLang="en-US" sz="4400" dirty="0"/>
          </a:p>
        </p:txBody>
      </p:sp>
    </p:spTree>
    <p:extLst>
      <p:ext uri="{BB962C8B-B14F-4D97-AF65-F5344CB8AC3E}">
        <p14:creationId xmlns:p14="http://schemas.microsoft.com/office/powerpoint/2010/main" val="257127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E06E0C-6672-05A1-A73A-8B5DD5D5961B}"/>
              </a:ext>
            </a:extLst>
          </p:cNvPr>
          <p:cNvSpPr>
            <a:spLocks noGrp="1" noChangeArrowheads="1"/>
          </p:cNvSpPr>
          <p:nvPr>
            <p:ph type="title"/>
          </p:nvPr>
        </p:nvSpPr>
        <p:spPr>
          <a:xfrm>
            <a:off x="533400" y="200025"/>
            <a:ext cx="8077200" cy="808038"/>
          </a:xfrm>
        </p:spPr>
        <p:txBody>
          <a:bodyPr/>
          <a:lstStyle/>
          <a:p>
            <a:pPr algn="ctr" eaLnBrk="1" hangingPunct="1"/>
            <a:r>
              <a:rPr lang="en-US" altLang="en-US" sz="4400" b="1" u="sng" dirty="0">
                <a:latin typeface="Arial" panose="020B0604020202020204" pitchFamily="34" charset="0"/>
                <a:cs typeface="Arial" panose="020B0604020202020204" pitchFamily="34" charset="0"/>
              </a:rPr>
              <a:t>Existing Conditions</a:t>
            </a:r>
          </a:p>
        </p:txBody>
      </p:sp>
      <p:sp>
        <p:nvSpPr>
          <p:cNvPr id="22531" name="TextBox 7">
            <a:extLst>
              <a:ext uri="{FF2B5EF4-FFF2-40B4-BE49-F238E27FC236}">
                <a16:creationId xmlns:a16="http://schemas.microsoft.com/office/drawing/2014/main" id="{E0437B73-2A4A-8B74-7E99-ADE57AF87C5A}"/>
              </a:ext>
            </a:extLst>
          </p:cNvPr>
          <p:cNvSpPr txBox="1">
            <a:spLocks noChangeArrowheads="1"/>
          </p:cNvSpPr>
          <p:nvPr/>
        </p:nvSpPr>
        <p:spPr bwMode="auto">
          <a:xfrm>
            <a:off x="838200" y="1023938"/>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3" panose="05040102010807070707" pitchFamily="18" charset="2"/>
              <a:buNone/>
            </a:pPr>
            <a:r>
              <a:rPr lang="en-US" altLang="en-US" sz="2000" b="1">
                <a:solidFill>
                  <a:schemeClr val="bg1"/>
                </a:solidFill>
              </a:rPr>
              <a:t>  </a:t>
            </a:r>
            <a:endParaRPr lang="en-US" altLang="en-US" sz="200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4FD25555-8098-3A6F-24AA-6E16140A6CDC}"/>
              </a:ext>
            </a:extLst>
          </p:cNvPr>
          <p:cNvPicPr>
            <a:picLocks noChangeAspect="1"/>
          </p:cNvPicPr>
          <p:nvPr/>
        </p:nvPicPr>
        <p:blipFill>
          <a:blip r:embed="rId3"/>
          <a:stretch>
            <a:fillRect/>
          </a:stretch>
        </p:blipFill>
        <p:spPr>
          <a:xfrm>
            <a:off x="678357" y="1023938"/>
            <a:ext cx="7787285" cy="33349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6653BF9F-07C0-A844-FF70-9F05F6ADCAA0}"/>
              </a:ext>
            </a:extLst>
          </p:cNvPr>
          <p:cNvPicPr>
            <a:picLocks noChangeAspect="1"/>
          </p:cNvPicPr>
          <p:nvPr/>
        </p:nvPicPr>
        <p:blipFill>
          <a:blip r:embed="rId4"/>
          <a:stretch>
            <a:fillRect/>
          </a:stretch>
        </p:blipFill>
        <p:spPr>
          <a:xfrm>
            <a:off x="522849" y="3930669"/>
            <a:ext cx="1991751" cy="25897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A2B2473B-BD5B-74C1-02E8-47841B3E87F2}"/>
              </a:ext>
            </a:extLst>
          </p:cNvPr>
          <p:cNvPicPr>
            <a:picLocks noChangeAspect="1"/>
          </p:cNvPicPr>
          <p:nvPr/>
        </p:nvPicPr>
        <p:blipFill>
          <a:blip r:embed="rId5"/>
          <a:stretch>
            <a:fillRect/>
          </a:stretch>
        </p:blipFill>
        <p:spPr>
          <a:xfrm>
            <a:off x="5929048" y="3886200"/>
            <a:ext cx="2536594" cy="25578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7C80C13E-C24D-3C9B-CCED-B34CB5F7EAE6}"/>
              </a:ext>
            </a:extLst>
          </p:cNvPr>
          <p:cNvSpPr>
            <a:spLocks noChangeArrowheads="1"/>
          </p:cNvSpPr>
          <p:nvPr/>
        </p:nvSpPr>
        <p:spPr bwMode="auto">
          <a:xfrm>
            <a:off x="1219200" y="152400"/>
            <a:ext cx="6991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b="1" u="sng" dirty="0"/>
              <a:t>Proposed Sign Locations</a:t>
            </a:r>
            <a:endParaRPr lang="en-US" altLang="en-US" sz="4400" dirty="0"/>
          </a:p>
        </p:txBody>
      </p:sp>
      <p:pic>
        <p:nvPicPr>
          <p:cNvPr id="3" name="Picture 2">
            <a:extLst>
              <a:ext uri="{FF2B5EF4-FFF2-40B4-BE49-F238E27FC236}">
                <a16:creationId xmlns:a16="http://schemas.microsoft.com/office/drawing/2014/main" id="{ECE5E236-0941-ECD0-4D9B-161F55E26D3B}"/>
              </a:ext>
            </a:extLst>
          </p:cNvPr>
          <p:cNvPicPr>
            <a:picLocks noChangeAspect="1"/>
          </p:cNvPicPr>
          <p:nvPr/>
        </p:nvPicPr>
        <p:blipFill>
          <a:blip r:embed="rId3"/>
          <a:stretch>
            <a:fillRect/>
          </a:stretch>
        </p:blipFill>
        <p:spPr>
          <a:xfrm>
            <a:off x="442336" y="1071233"/>
            <a:ext cx="8259328" cy="471553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B645EB27-F560-9EEE-B96C-3FCE5BE38759}"/>
              </a:ext>
            </a:extLst>
          </p:cNvPr>
          <p:cNvSpPr>
            <a:spLocks noGrp="1" noChangeArrowheads="1"/>
          </p:cNvSpPr>
          <p:nvPr>
            <p:ph type="title"/>
          </p:nvPr>
        </p:nvSpPr>
        <p:spPr>
          <a:xfrm>
            <a:off x="342900" y="25473"/>
            <a:ext cx="8458200" cy="1311128"/>
          </a:xfrm>
        </p:spPr>
        <p:txBody>
          <a:bodyPr wrap="square">
            <a:spAutoFit/>
          </a:bodyPr>
          <a:lstStyle/>
          <a:p>
            <a:pPr algn="ctr" eaLnBrk="1" hangingPunct="1"/>
            <a:r>
              <a:rPr lang="en-US" altLang="en-US" sz="4400" b="1" u="sng" dirty="0">
                <a:latin typeface="Arial" panose="020B0604020202020204" pitchFamily="34" charset="0"/>
              </a:rPr>
              <a:t>Proposed Monument Sign</a:t>
            </a:r>
            <a:br>
              <a:rPr lang="en-US" altLang="en-US" sz="4400" b="1" u="sng" dirty="0">
                <a:latin typeface="Arial" panose="020B0604020202020204" pitchFamily="34" charset="0"/>
              </a:rPr>
            </a:br>
            <a:r>
              <a:rPr lang="en-US" altLang="en-US" sz="4400" b="1" u="sng" dirty="0">
                <a:latin typeface="Arial" panose="020B0604020202020204" pitchFamily="34" charset="0"/>
              </a:rPr>
              <a:t>Modifications</a:t>
            </a:r>
            <a:endParaRPr lang="en-US" altLang="en-US" sz="4400" dirty="0">
              <a:latin typeface="Arial" panose="020B0604020202020204" pitchFamily="34" charset="0"/>
            </a:endParaRPr>
          </a:p>
        </p:txBody>
      </p:sp>
      <p:sp>
        <p:nvSpPr>
          <p:cNvPr id="2" name="Content Placeholder 1">
            <a:extLst>
              <a:ext uri="{FF2B5EF4-FFF2-40B4-BE49-F238E27FC236}">
                <a16:creationId xmlns:a16="http://schemas.microsoft.com/office/drawing/2014/main" id="{5669C04F-9CC7-40AF-86BF-FBA76B6B62D1}"/>
              </a:ext>
            </a:extLst>
          </p:cNvPr>
          <p:cNvSpPr>
            <a:spLocks noGrp="1"/>
          </p:cNvSpPr>
          <p:nvPr>
            <p:ph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BB06B839-1A1F-A713-CC06-A91E74243A30}"/>
              </a:ext>
            </a:extLst>
          </p:cNvPr>
          <p:cNvPicPr>
            <a:picLocks noChangeAspect="1"/>
          </p:cNvPicPr>
          <p:nvPr/>
        </p:nvPicPr>
        <p:blipFill>
          <a:blip r:embed="rId3"/>
          <a:stretch>
            <a:fillRect/>
          </a:stretch>
        </p:blipFill>
        <p:spPr>
          <a:xfrm>
            <a:off x="591136" y="1495155"/>
            <a:ext cx="7830643" cy="3867690"/>
          </a:xfrm>
          <a:prstGeom prst="rect">
            <a:avLst/>
          </a:prstGeom>
        </p:spPr>
      </p:pic>
    </p:spTree>
    <p:extLst>
      <p:ext uri="{BB962C8B-B14F-4D97-AF65-F5344CB8AC3E}">
        <p14:creationId xmlns:p14="http://schemas.microsoft.com/office/powerpoint/2010/main" val="341270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96F0C2-F368-1566-7AE4-059078E67E1D}"/>
              </a:ext>
            </a:extLst>
          </p:cNvPr>
          <p:cNvPicPr>
            <a:picLocks noGrp="1" noChangeAspect="1"/>
          </p:cNvPicPr>
          <p:nvPr>
            <p:ph idx="1"/>
          </p:nvPr>
        </p:nvPicPr>
        <p:blipFill>
          <a:blip r:embed="rId3"/>
          <a:stretch>
            <a:fillRect/>
          </a:stretch>
        </p:blipFill>
        <p:spPr>
          <a:xfrm>
            <a:off x="775757" y="1752600"/>
            <a:ext cx="7592485" cy="3915321"/>
          </a:xfrm>
        </p:spPr>
      </p:pic>
      <p:sp>
        <p:nvSpPr>
          <p:cNvPr id="2" name="Rectangle 5">
            <a:extLst>
              <a:ext uri="{FF2B5EF4-FFF2-40B4-BE49-F238E27FC236}">
                <a16:creationId xmlns:a16="http://schemas.microsoft.com/office/drawing/2014/main" id="{ECC25DD0-9D64-C440-AE84-5A4078764F2F}"/>
              </a:ext>
            </a:extLst>
          </p:cNvPr>
          <p:cNvSpPr>
            <a:spLocks noGrp="1" noChangeArrowheads="1"/>
          </p:cNvSpPr>
          <p:nvPr>
            <p:ph type="title"/>
          </p:nvPr>
        </p:nvSpPr>
        <p:spPr>
          <a:xfrm>
            <a:off x="342899" y="304800"/>
            <a:ext cx="8458200" cy="1311128"/>
          </a:xfrm>
        </p:spPr>
        <p:txBody>
          <a:bodyPr wrap="square">
            <a:spAutoFit/>
          </a:bodyPr>
          <a:lstStyle/>
          <a:p>
            <a:pPr algn="ctr" eaLnBrk="1" hangingPunct="1"/>
            <a:r>
              <a:rPr lang="en-US" altLang="en-US" sz="4400" b="1" u="sng" dirty="0">
                <a:latin typeface="Arial" panose="020B0604020202020204" pitchFamily="34" charset="0"/>
              </a:rPr>
              <a:t>Proposed Monument Sign</a:t>
            </a:r>
            <a:br>
              <a:rPr lang="en-US" altLang="en-US" sz="4400" b="1" u="sng" dirty="0">
                <a:latin typeface="Arial" panose="020B0604020202020204" pitchFamily="34" charset="0"/>
              </a:rPr>
            </a:br>
            <a:r>
              <a:rPr lang="en-US" altLang="en-US" sz="4400" b="1" u="sng" dirty="0">
                <a:latin typeface="Arial" panose="020B0604020202020204" pitchFamily="34" charset="0"/>
              </a:rPr>
              <a:t>Modifications</a:t>
            </a:r>
            <a:endParaRPr lang="en-US" altLang="en-US" sz="4400" dirty="0">
              <a:latin typeface="Arial" panose="020B0604020202020204" pitchFamily="34" charset="0"/>
            </a:endParaRPr>
          </a:p>
        </p:txBody>
      </p:sp>
    </p:spTree>
    <p:extLst>
      <p:ext uri="{BB962C8B-B14F-4D97-AF65-F5344CB8AC3E}">
        <p14:creationId xmlns:p14="http://schemas.microsoft.com/office/powerpoint/2010/main" val="249259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F609DC7F-A84E-96CF-26E1-C3A1124F750C}"/>
              </a:ext>
            </a:extLst>
          </p:cNvPr>
          <p:cNvSpPr>
            <a:spLocks noGrp="1" noChangeArrowheads="1"/>
          </p:cNvSpPr>
          <p:nvPr>
            <p:ph type="title"/>
          </p:nvPr>
        </p:nvSpPr>
        <p:spPr>
          <a:xfrm>
            <a:off x="25093" y="78553"/>
            <a:ext cx="9092234" cy="701731"/>
          </a:xfrm>
        </p:spPr>
        <p:txBody>
          <a:bodyPr wrap="none">
            <a:spAutoFit/>
          </a:bodyPr>
          <a:lstStyle/>
          <a:p>
            <a:pPr algn="ctr" eaLnBrk="1" hangingPunct="1"/>
            <a:r>
              <a:rPr lang="en-US" altLang="en-US" sz="4400" b="1" u="sng" dirty="0">
                <a:latin typeface="Arial" panose="020B0604020202020204" pitchFamily="34" charset="0"/>
              </a:rPr>
              <a:t>Proposed Major Tenant Wall Sign</a:t>
            </a:r>
            <a:endParaRPr lang="en-US" altLang="en-US" sz="4400" dirty="0">
              <a:latin typeface="Arial" panose="020B0604020202020204" pitchFamily="34" charset="0"/>
            </a:endParaRPr>
          </a:p>
        </p:txBody>
      </p:sp>
      <p:pic>
        <p:nvPicPr>
          <p:cNvPr id="3" name="Picture 2">
            <a:extLst>
              <a:ext uri="{FF2B5EF4-FFF2-40B4-BE49-F238E27FC236}">
                <a16:creationId xmlns:a16="http://schemas.microsoft.com/office/drawing/2014/main" id="{94EB3D3B-AF1F-F0AE-4F0F-0B4E9DE1FF9F}"/>
              </a:ext>
            </a:extLst>
          </p:cNvPr>
          <p:cNvPicPr>
            <a:picLocks noChangeAspect="1"/>
          </p:cNvPicPr>
          <p:nvPr/>
        </p:nvPicPr>
        <p:blipFill>
          <a:blip r:embed="rId3"/>
          <a:stretch>
            <a:fillRect/>
          </a:stretch>
        </p:blipFill>
        <p:spPr>
          <a:xfrm>
            <a:off x="1600200" y="3810000"/>
            <a:ext cx="5595307" cy="2950054"/>
          </a:xfrm>
          <a:prstGeom prst="rect">
            <a:avLst/>
          </a:prstGeom>
        </p:spPr>
      </p:pic>
      <p:pic>
        <p:nvPicPr>
          <p:cNvPr id="9" name="Picture 8" descr="A building with a sign on it&#10;&#10;Description automatically generated">
            <a:extLst>
              <a:ext uri="{FF2B5EF4-FFF2-40B4-BE49-F238E27FC236}">
                <a16:creationId xmlns:a16="http://schemas.microsoft.com/office/drawing/2014/main" id="{16B51238-BC10-66F1-C303-B74D5EC7BADD}"/>
              </a:ext>
            </a:extLst>
          </p:cNvPr>
          <p:cNvPicPr>
            <a:picLocks noChangeAspect="1"/>
          </p:cNvPicPr>
          <p:nvPr/>
        </p:nvPicPr>
        <p:blipFill rotWithShape="1">
          <a:blip r:embed="rId4">
            <a:extLst>
              <a:ext uri="{28A0092B-C50C-407E-A947-70E740481C1C}">
                <a14:useLocalDpi xmlns:a14="http://schemas.microsoft.com/office/drawing/2010/main" val="0"/>
              </a:ext>
            </a:extLst>
          </a:blip>
          <a:srcRect t="4156" b="15366"/>
          <a:stretch/>
        </p:blipFill>
        <p:spPr>
          <a:xfrm>
            <a:off x="609600" y="936146"/>
            <a:ext cx="7543800" cy="2950054"/>
          </a:xfrm>
          <a:prstGeom prst="rect">
            <a:avLst/>
          </a:prstGeom>
        </p:spPr>
      </p:pic>
    </p:spTree>
  </p:cSld>
  <p:clrMapOvr>
    <a:masterClrMapping/>
  </p:clrMapOv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13257</TotalTime>
  <Words>1315</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Century Gothic</vt:lpstr>
      <vt:lpstr>Symbol</vt:lpstr>
      <vt:lpstr>Times New Roman</vt:lpstr>
      <vt:lpstr>Wingdings</vt:lpstr>
      <vt:lpstr>Wingdings 3</vt:lpstr>
      <vt:lpstr>Custom Design</vt:lpstr>
      <vt:lpstr>Office Theme</vt:lpstr>
      <vt:lpstr> Item #1: SGN 2024-0003 Sign Permit Review for Tractor Supply Company  Planning Commission Meeting May 8, 2024</vt:lpstr>
      <vt:lpstr>Project Description</vt:lpstr>
      <vt:lpstr>Project Location</vt:lpstr>
      <vt:lpstr>Signs Requiring Planning Commission  Approval</vt:lpstr>
      <vt:lpstr>Existing Conditions</vt:lpstr>
      <vt:lpstr>PowerPoint Presentation</vt:lpstr>
      <vt:lpstr>Proposed Monument Sign Modifications</vt:lpstr>
      <vt:lpstr>Proposed Monument Sign Modifications</vt:lpstr>
      <vt:lpstr>Proposed Major Tenant Wall Sign</vt:lpstr>
      <vt:lpstr>Environmental Review</vt:lpstr>
      <vt:lpstr>Staff Recommendation</vt:lpstr>
      <vt:lpstr>End of Presentation</vt:lpstr>
    </vt:vector>
  </TitlesOfParts>
  <Company>RRM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jlalcala</dc:creator>
  <cp:lastModifiedBy>Weigel, Cherridah</cp:lastModifiedBy>
  <cp:revision>904</cp:revision>
  <cp:lastPrinted>2024-05-08T23:27:17Z</cp:lastPrinted>
  <dcterms:created xsi:type="dcterms:W3CDTF">2008-01-10T00:14:53Z</dcterms:created>
  <dcterms:modified xsi:type="dcterms:W3CDTF">2024-05-08T23:27:34Z</dcterms:modified>
</cp:coreProperties>
</file>